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oto Serif Bold" charset="1" panose="02020800060500020200"/>
      <p:regular r:id="rId19"/>
    </p:embeddedFont>
    <p:embeddedFont>
      <p:font typeface="Arimo" charset="1" panose="020B0604020202020204"/>
      <p:regular r:id="rId20"/>
    </p:embeddedFont>
    <p:embeddedFont>
      <p:font typeface="Arimo Bold" charset="1" panose="020B07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8" y="3063183"/>
            <a:ext cx="9445523" cy="180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AlgosQuest 2025: Secure Data Transfer Protocol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8" y="5155559"/>
            <a:ext cx="9445523" cy="126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 </a:t>
            </a:r>
            <a:r>
              <a:rPr lang="en-US" sz="2750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Zero-Knowledge</a:t>
            </a:r>
            <a:r>
              <a:rPr lang="en-US" sz="27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, Compressed &amp; Encrypted File Transfer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8" y="6636839"/>
            <a:ext cx="944552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Team TECOS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78866"/>
          </a:xfrm>
          <a:custGeom>
            <a:avLst/>
            <a:gdLst/>
            <a:ahLst/>
            <a:cxnLst/>
            <a:rect r="r" b="b" t="t" l="l"/>
            <a:pathLst>
              <a:path h="3578866" w="18288000">
                <a:moveTo>
                  <a:pt x="0" y="0"/>
                </a:moveTo>
                <a:lnTo>
                  <a:pt x="18288000" y="0"/>
                </a:lnTo>
                <a:lnTo>
                  <a:pt x="18288000" y="3578866"/>
                </a:lnTo>
                <a:lnTo>
                  <a:pt x="0" y="357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" r="0" b="-3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4291" y="4131916"/>
            <a:ext cx="7621038" cy="8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12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Fast. Secure. Reliable.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9528" y="5416753"/>
            <a:ext cx="8062912" cy="827484"/>
            <a:chOff x="0" y="0"/>
            <a:chExt cx="10750550" cy="11033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0737850" cy="1090676"/>
            </a:xfrm>
            <a:custGeom>
              <a:avLst/>
              <a:gdLst/>
              <a:ahLst/>
              <a:cxnLst/>
              <a:rect r="r" b="b" t="t" l="l"/>
              <a:pathLst>
                <a:path h="1090676" w="10737850">
                  <a:moveTo>
                    <a:pt x="0" y="545338"/>
                  </a:moveTo>
                  <a:cubicBezTo>
                    <a:pt x="0" y="244094"/>
                    <a:pt x="246634" y="0"/>
                    <a:pt x="551053" y="0"/>
                  </a:cubicBezTo>
                  <a:lnTo>
                    <a:pt x="10186797" y="0"/>
                  </a:lnTo>
                  <a:cubicBezTo>
                    <a:pt x="10491216" y="0"/>
                    <a:pt x="10737850" y="244094"/>
                    <a:pt x="10737850" y="545338"/>
                  </a:cubicBezTo>
                  <a:cubicBezTo>
                    <a:pt x="10737850" y="846582"/>
                    <a:pt x="10491216" y="1090676"/>
                    <a:pt x="10186797" y="1090676"/>
                  </a:cubicBezTo>
                  <a:lnTo>
                    <a:pt x="551053" y="1090676"/>
                  </a:lnTo>
                  <a:cubicBezTo>
                    <a:pt x="246634" y="1090676"/>
                    <a:pt x="0" y="846455"/>
                    <a:pt x="0" y="545338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50550" cy="1103376"/>
            </a:xfrm>
            <a:custGeom>
              <a:avLst/>
              <a:gdLst/>
              <a:ahLst/>
              <a:cxnLst/>
              <a:rect r="r" b="b" t="t" l="l"/>
              <a:pathLst>
                <a:path h="1103376" w="10750550">
                  <a:moveTo>
                    <a:pt x="0" y="551688"/>
                  </a:moveTo>
                  <a:cubicBezTo>
                    <a:pt x="0" y="246888"/>
                    <a:pt x="249555" y="0"/>
                    <a:pt x="557403" y="0"/>
                  </a:cubicBezTo>
                  <a:lnTo>
                    <a:pt x="10193147" y="0"/>
                  </a:lnTo>
                  <a:lnTo>
                    <a:pt x="10193147" y="6350"/>
                  </a:lnTo>
                  <a:lnTo>
                    <a:pt x="10193147" y="0"/>
                  </a:lnTo>
                  <a:cubicBezTo>
                    <a:pt x="10500868" y="0"/>
                    <a:pt x="10750550" y="246888"/>
                    <a:pt x="10750550" y="551688"/>
                  </a:cubicBezTo>
                  <a:lnTo>
                    <a:pt x="10744200" y="551688"/>
                  </a:lnTo>
                  <a:lnTo>
                    <a:pt x="10750550" y="551688"/>
                  </a:lnTo>
                  <a:lnTo>
                    <a:pt x="10744200" y="551688"/>
                  </a:lnTo>
                  <a:lnTo>
                    <a:pt x="10750550" y="551688"/>
                  </a:lnTo>
                  <a:cubicBezTo>
                    <a:pt x="10750550" y="856361"/>
                    <a:pt x="10500995" y="1103376"/>
                    <a:pt x="10193147" y="1103376"/>
                  </a:cubicBezTo>
                  <a:lnTo>
                    <a:pt x="10193147" y="1097026"/>
                  </a:lnTo>
                  <a:lnTo>
                    <a:pt x="10193147" y="1103376"/>
                  </a:lnTo>
                  <a:lnTo>
                    <a:pt x="557403" y="1103376"/>
                  </a:lnTo>
                  <a:lnTo>
                    <a:pt x="557403" y="1097026"/>
                  </a:lnTo>
                  <a:lnTo>
                    <a:pt x="557403" y="1103376"/>
                  </a:lnTo>
                  <a:cubicBezTo>
                    <a:pt x="249555" y="1103376"/>
                    <a:pt x="0" y="856361"/>
                    <a:pt x="0" y="551688"/>
                  </a:cubicBezTo>
                  <a:lnTo>
                    <a:pt x="6350" y="551688"/>
                  </a:lnTo>
                  <a:lnTo>
                    <a:pt x="0" y="551688"/>
                  </a:lnTo>
                  <a:moveTo>
                    <a:pt x="12700" y="551688"/>
                  </a:moveTo>
                  <a:lnTo>
                    <a:pt x="6350" y="551688"/>
                  </a:lnTo>
                  <a:lnTo>
                    <a:pt x="12700" y="551688"/>
                  </a:lnTo>
                  <a:cubicBezTo>
                    <a:pt x="12700" y="849249"/>
                    <a:pt x="256540" y="1090676"/>
                    <a:pt x="557403" y="1090676"/>
                  </a:cubicBezTo>
                  <a:lnTo>
                    <a:pt x="10193147" y="1090676"/>
                  </a:lnTo>
                  <a:cubicBezTo>
                    <a:pt x="10494010" y="1090676"/>
                    <a:pt x="10737850" y="849376"/>
                    <a:pt x="10737850" y="551688"/>
                  </a:cubicBezTo>
                  <a:cubicBezTo>
                    <a:pt x="10737850" y="254000"/>
                    <a:pt x="10494010" y="12700"/>
                    <a:pt x="10193147" y="12700"/>
                  </a:cubicBezTo>
                  <a:lnTo>
                    <a:pt x="557403" y="12700"/>
                  </a:lnTo>
                  <a:lnTo>
                    <a:pt x="557403" y="6350"/>
                  </a:lnTo>
                  <a:lnTo>
                    <a:pt x="557403" y="12700"/>
                  </a:lnTo>
                  <a:cubicBezTo>
                    <a:pt x="256540" y="12700"/>
                    <a:pt x="12700" y="254000"/>
                    <a:pt x="12700" y="551688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4776492" y="5641477"/>
            <a:ext cx="408984" cy="44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6934" y="6493078"/>
            <a:ext cx="3408464" cy="44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Problem Solved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934" y="7015905"/>
            <a:ext cx="7508081" cy="139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We simultaneously address the twin challenges of limited bandwidth efficiency and critical data privacy with a unified, elegant solution.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75559" y="5416753"/>
            <a:ext cx="8062912" cy="827484"/>
            <a:chOff x="0" y="0"/>
            <a:chExt cx="10750550" cy="11033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10737850" cy="1090676"/>
            </a:xfrm>
            <a:custGeom>
              <a:avLst/>
              <a:gdLst/>
              <a:ahLst/>
              <a:cxnLst/>
              <a:rect r="r" b="b" t="t" l="l"/>
              <a:pathLst>
                <a:path h="1090676" w="10737850">
                  <a:moveTo>
                    <a:pt x="0" y="545338"/>
                  </a:moveTo>
                  <a:cubicBezTo>
                    <a:pt x="0" y="244094"/>
                    <a:pt x="246634" y="0"/>
                    <a:pt x="551053" y="0"/>
                  </a:cubicBezTo>
                  <a:lnTo>
                    <a:pt x="10186797" y="0"/>
                  </a:lnTo>
                  <a:cubicBezTo>
                    <a:pt x="10491216" y="0"/>
                    <a:pt x="10737850" y="244094"/>
                    <a:pt x="10737850" y="545338"/>
                  </a:cubicBezTo>
                  <a:cubicBezTo>
                    <a:pt x="10737850" y="846582"/>
                    <a:pt x="10491216" y="1090676"/>
                    <a:pt x="10186797" y="1090676"/>
                  </a:cubicBezTo>
                  <a:lnTo>
                    <a:pt x="551053" y="1090676"/>
                  </a:lnTo>
                  <a:cubicBezTo>
                    <a:pt x="246634" y="1090676"/>
                    <a:pt x="0" y="846455"/>
                    <a:pt x="0" y="545338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50550" cy="1103376"/>
            </a:xfrm>
            <a:custGeom>
              <a:avLst/>
              <a:gdLst/>
              <a:ahLst/>
              <a:cxnLst/>
              <a:rect r="r" b="b" t="t" l="l"/>
              <a:pathLst>
                <a:path h="1103376" w="10750550">
                  <a:moveTo>
                    <a:pt x="0" y="551688"/>
                  </a:moveTo>
                  <a:cubicBezTo>
                    <a:pt x="0" y="246888"/>
                    <a:pt x="249555" y="0"/>
                    <a:pt x="557403" y="0"/>
                  </a:cubicBezTo>
                  <a:lnTo>
                    <a:pt x="10193147" y="0"/>
                  </a:lnTo>
                  <a:lnTo>
                    <a:pt x="10193147" y="6350"/>
                  </a:lnTo>
                  <a:lnTo>
                    <a:pt x="10193147" y="0"/>
                  </a:lnTo>
                  <a:cubicBezTo>
                    <a:pt x="10500868" y="0"/>
                    <a:pt x="10750550" y="246888"/>
                    <a:pt x="10750550" y="551688"/>
                  </a:cubicBezTo>
                  <a:lnTo>
                    <a:pt x="10744200" y="551688"/>
                  </a:lnTo>
                  <a:lnTo>
                    <a:pt x="10750550" y="551688"/>
                  </a:lnTo>
                  <a:lnTo>
                    <a:pt x="10744200" y="551688"/>
                  </a:lnTo>
                  <a:lnTo>
                    <a:pt x="10750550" y="551688"/>
                  </a:lnTo>
                  <a:cubicBezTo>
                    <a:pt x="10750550" y="856361"/>
                    <a:pt x="10500995" y="1103376"/>
                    <a:pt x="10193147" y="1103376"/>
                  </a:cubicBezTo>
                  <a:lnTo>
                    <a:pt x="10193147" y="1097026"/>
                  </a:lnTo>
                  <a:lnTo>
                    <a:pt x="10193147" y="1103376"/>
                  </a:lnTo>
                  <a:lnTo>
                    <a:pt x="557403" y="1103376"/>
                  </a:lnTo>
                  <a:lnTo>
                    <a:pt x="557403" y="1097026"/>
                  </a:lnTo>
                  <a:lnTo>
                    <a:pt x="557403" y="1103376"/>
                  </a:lnTo>
                  <a:cubicBezTo>
                    <a:pt x="249555" y="1103376"/>
                    <a:pt x="0" y="856361"/>
                    <a:pt x="0" y="551688"/>
                  </a:cubicBezTo>
                  <a:lnTo>
                    <a:pt x="6350" y="551688"/>
                  </a:lnTo>
                  <a:lnTo>
                    <a:pt x="0" y="551688"/>
                  </a:lnTo>
                  <a:moveTo>
                    <a:pt x="12700" y="551688"/>
                  </a:moveTo>
                  <a:lnTo>
                    <a:pt x="6350" y="551688"/>
                  </a:lnTo>
                  <a:lnTo>
                    <a:pt x="12700" y="551688"/>
                  </a:lnTo>
                  <a:cubicBezTo>
                    <a:pt x="12700" y="849249"/>
                    <a:pt x="256540" y="1090676"/>
                    <a:pt x="557403" y="1090676"/>
                  </a:cubicBezTo>
                  <a:lnTo>
                    <a:pt x="10193147" y="1090676"/>
                  </a:lnTo>
                  <a:cubicBezTo>
                    <a:pt x="10494010" y="1090676"/>
                    <a:pt x="10737850" y="849376"/>
                    <a:pt x="10737850" y="551688"/>
                  </a:cubicBezTo>
                  <a:cubicBezTo>
                    <a:pt x="10737850" y="254000"/>
                    <a:pt x="10494010" y="12700"/>
                    <a:pt x="10193147" y="12700"/>
                  </a:cubicBezTo>
                  <a:lnTo>
                    <a:pt x="557403" y="12700"/>
                  </a:lnTo>
                  <a:lnTo>
                    <a:pt x="557403" y="6350"/>
                  </a:lnTo>
                  <a:lnTo>
                    <a:pt x="557403" y="12700"/>
                  </a:lnTo>
                  <a:cubicBezTo>
                    <a:pt x="256540" y="12700"/>
                    <a:pt x="12700" y="254000"/>
                    <a:pt x="12700" y="551688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3102533" y="5641477"/>
            <a:ext cx="408984" cy="44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2984" y="6493078"/>
            <a:ext cx="3408464" cy="44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Key Impact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2984" y="7015905"/>
            <a:ext cx="7508081" cy="139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AlgosQuest 2025 provides a production-ready, cutting-edge approach to secure, high-speed, and reliable data transfer for modern enterprise needs.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4291" y="8865841"/>
            <a:ext cx="16379428" cy="669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Experience the future of secure file sharing.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497654"/>
            <a:ext cx="7088238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Meet Team TECOS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2238" y="3404445"/>
            <a:ext cx="5245446" cy="2550614"/>
            <a:chOff x="0" y="0"/>
            <a:chExt cx="6993928" cy="3400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93890" cy="3400806"/>
            </a:xfrm>
            <a:custGeom>
              <a:avLst/>
              <a:gdLst/>
              <a:ahLst/>
              <a:cxnLst/>
              <a:rect r="r" b="b" t="t" l="l"/>
              <a:pathLst>
                <a:path h="3400806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156966"/>
                  </a:lnTo>
                  <a:cubicBezTo>
                    <a:pt x="6993890" y="3291586"/>
                    <a:pt x="6884670" y="3400806"/>
                    <a:pt x="6750050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92238" y="3366345"/>
            <a:ext cx="5245446" cy="152400"/>
            <a:chOff x="0" y="0"/>
            <a:chExt cx="6993928" cy="203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93890" cy="203200"/>
            </a:xfrm>
            <a:custGeom>
              <a:avLst/>
              <a:gdLst/>
              <a:ahLst/>
              <a:cxnLst/>
              <a:rect r="r" b="b" t="t" l="l"/>
              <a:pathLst>
                <a:path h="203200" w="699389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3189608" y="2979239"/>
            <a:ext cx="850554" cy="850554"/>
            <a:chOff x="0" y="0"/>
            <a:chExt cx="1134072" cy="11340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444697" y="3087138"/>
            <a:ext cx="340223" cy="5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859" y="4103637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K. Nandu Kumar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3859" y="4621416"/>
            <a:ext cx="4602213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Team Lead, Project Architecture &amp; Core Logic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21206" y="3404445"/>
            <a:ext cx="5245446" cy="2550614"/>
            <a:chOff x="0" y="0"/>
            <a:chExt cx="6993928" cy="3400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93890" cy="3400806"/>
            </a:xfrm>
            <a:custGeom>
              <a:avLst/>
              <a:gdLst/>
              <a:ahLst/>
              <a:cxnLst/>
              <a:rect r="r" b="b" t="t" l="l"/>
              <a:pathLst>
                <a:path h="3400806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156966"/>
                  </a:lnTo>
                  <a:cubicBezTo>
                    <a:pt x="6993890" y="3291586"/>
                    <a:pt x="6884670" y="3400806"/>
                    <a:pt x="6750050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6521206" y="3366345"/>
            <a:ext cx="5245446" cy="152400"/>
            <a:chOff x="0" y="0"/>
            <a:chExt cx="6993928" cy="203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93890" cy="203200"/>
            </a:xfrm>
            <a:custGeom>
              <a:avLst/>
              <a:gdLst/>
              <a:ahLst/>
              <a:cxnLst/>
              <a:rect r="r" b="b" t="t" l="l"/>
              <a:pathLst>
                <a:path h="203200" w="699389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8718575" y="2979239"/>
            <a:ext cx="850554" cy="850554"/>
            <a:chOff x="0" y="0"/>
            <a:chExt cx="1134072" cy="11340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8973664" y="3087138"/>
            <a:ext cx="340223" cy="5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42817" y="4103637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K. Koshik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2817" y="4621416"/>
            <a:ext cx="4602213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Backend API &amp; Database Management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50163" y="3404445"/>
            <a:ext cx="5245446" cy="2550614"/>
            <a:chOff x="0" y="0"/>
            <a:chExt cx="6993928" cy="3400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93890" cy="3400806"/>
            </a:xfrm>
            <a:custGeom>
              <a:avLst/>
              <a:gdLst/>
              <a:ahLst/>
              <a:cxnLst/>
              <a:rect r="r" b="b" t="t" l="l"/>
              <a:pathLst>
                <a:path h="3400806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156966"/>
                  </a:lnTo>
                  <a:cubicBezTo>
                    <a:pt x="6993890" y="3291586"/>
                    <a:pt x="6884670" y="3400806"/>
                    <a:pt x="6750050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2050163" y="3366345"/>
            <a:ext cx="5245446" cy="152400"/>
            <a:chOff x="0" y="0"/>
            <a:chExt cx="6993928" cy="203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93890" cy="203200"/>
            </a:xfrm>
            <a:custGeom>
              <a:avLst/>
              <a:gdLst/>
              <a:ahLst/>
              <a:cxnLst/>
              <a:rect r="r" b="b" t="t" l="l"/>
              <a:pathLst>
                <a:path h="203200" w="699389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4247543" y="2979239"/>
            <a:ext cx="850554" cy="850554"/>
            <a:chOff x="0" y="0"/>
            <a:chExt cx="1134072" cy="11340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14502632" y="3087138"/>
            <a:ext cx="340223" cy="5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71784" y="4103637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Y. Sai Amrutha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71784" y="4621416"/>
            <a:ext cx="4602213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Frontend UI/UX &amp; React Implementation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92238" y="6663776"/>
            <a:ext cx="8009934" cy="2096986"/>
            <a:chOff x="0" y="0"/>
            <a:chExt cx="10679913" cy="279598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679938" cy="2796032"/>
            </a:xfrm>
            <a:custGeom>
              <a:avLst/>
              <a:gdLst/>
              <a:ahLst/>
              <a:cxnLst/>
              <a:rect r="r" b="b" t="t" l="l"/>
              <a:pathLst>
                <a:path h="2796032" w="10679938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2552192"/>
                  </a:lnTo>
                  <a:cubicBezTo>
                    <a:pt x="10679938" y="2686812"/>
                    <a:pt x="10570718" y="2796032"/>
                    <a:pt x="10436098" y="2796032"/>
                  </a:cubicBezTo>
                  <a:lnTo>
                    <a:pt x="243840" y="2796032"/>
                  </a:lnTo>
                  <a:cubicBezTo>
                    <a:pt x="109220" y="2796032"/>
                    <a:pt x="0" y="2686812"/>
                    <a:pt x="0" y="2552192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992238" y="6625676"/>
            <a:ext cx="8009934" cy="152400"/>
            <a:chOff x="0" y="0"/>
            <a:chExt cx="10679913" cy="2032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679938" cy="203200"/>
            </a:xfrm>
            <a:custGeom>
              <a:avLst/>
              <a:gdLst/>
              <a:ahLst/>
              <a:cxnLst/>
              <a:rect r="r" b="b" t="t" l="l"/>
              <a:pathLst>
                <a:path h="203200" w="1067993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4571924" y="6238580"/>
            <a:ext cx="850554" cy="850554"/>
            <a:chOff x="0" y="0"/>
            <a:chExt cx="1134072" cy="113407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9" id="39"/>
          <p:cNvSpPr txBox="true"/>
          <p:nvPr/>
        </p:nvSpPr>
        <p:spPr>
          <a:xfrm rot="0">
            <a:off x="4827013" y="6346479"/>
            <a:ext cx="340223" cy="5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13859" y="7362977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K. Sai Sandeep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13859" y="7880747"/>
            <a:ext cx="7366692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Security Integration (Encryption Algorithms)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9285684" y="6663776"/>
            <a:ext cx="8009934" cy="2096986"/>
            <a:chOff x="0" y="0"/>
            <a:chExt cx="10679913" cy="279598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679938" cy="2796032"/>
            </a:xfrm>
            <a:custGeom>
              <a:avLst/>
              <a:gdLst/>
              <a:ahLst/>
              <a:cxnLst/>
              <a:rect r="r" b="b" t="t" l="l"/>
              <a:pathLst>
                <a:path h="2796032" w="10679938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2552192"/>
                  </a:lnTo>
                  <a:cubicBezTo>
                    <a:pt x="10679938" y="2686812"/>
                    <a:pt x="10570718" y="2796032"/>
                    <a:pt x="10436098" y="2796032"/>
                  </a:cubicBezTo>
                  <a:lnTo>
                    <a:pt x="243840" y="2796032"/>
                  </a:lnTo>
                  <a:cubicBezTo>
                    <a:pt x="109220" y="2796032"/>
                    <a:pt x="0" y="2686812"/>
                    <a:pt x="0" y="2552192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9285684" y="6625676"/>
            <a:ext cx="8009934" cy="152400"/>
            <a:chOff x="0" y="0"/>
            <a:chExt cx="10679913" cy="2032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679938" cy="203200"/>
            </a:xfrm>
            <a:custGeom>
              <a:avLst/>
              <a:gdLst/>
              <a:ahLst/>
              <a:cxnLst/>
              <a:rect r="r" b="b" t="t" l="l"/>
              <a:pathLst>
                <a:path h="203200" w="10679938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12865370" y="6238580"/>
            <a:ext cx="850554" cy="850554"/>
            <a:chOff x="0" y="0"/>
            <a:chExt cx="1134072" cy="113407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8" id="48"/>
          <p:cNvSpPr txBox="true"/>
          <p:nvPr/>
        </p:nvSpPr>
        <p:spPr>
          <a:xfrm rot="0">
            <a:off x="13120468" y="6346479"/>
            <a:ext cx="340223" cy="5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607306" y="7362977"/>
            <a:ext cx="3620091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N. Lakshmi Surekha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607306" y="7880747"/>
            <a:ext cx="7366692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Testing, Documentation &amp; QA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607371" y="458095"/>
            <a:ext cx="8300447" cy="56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374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Challenge: Bandwidth vs. Privacy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607371" y="1474737"/>
            <a:ext cx="8325002" cy="8325002"/>
          </a:xfrm>
          <a:custGeom>
            <a:avLst/>
            <a:gdLst/>
            <a:ahLst/>
            <a:cxnLst/>
            <a:rect r="r" b="b" t="t" l="l"/>
            <a:pathLst>
              <a:path h="8325002" w="8325002">
                <a:moveTo>
                  <a:pt x="0" y="0"/>
                </a:moveTo>
                <a:lnTo>
                  <a:pt x="8325003" y="0"/>
                </a:lnTo>
                <a:lnTo>
                  <a:pt x="8325003" y="8325002"/>
                </a:lnTo>
                <a:lnTo>
                  <a:pt x="0" y="832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7371" y="9985324"/>
            <a:ext cx="2169166" cy="28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Security Risks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7371" y="10363352"/>
            <a:ext cx="8325002" cy="90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Traditional storage solutions often leave decryption keys exposed server-side, making data highly vulnerable to breaches and unauthorized access. This centralized key management poses a significant single point of failure.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365161" y="1474737"/>
            <a:ext cx="8325002" cy="8325002"/>
          </a:xfrm>
          <a:custGeom>
            <a:avLst/>
            <a:gdLst/>
            <a:ahLst/>
            <a:cxnLst/>
            <a:rect r="r" b="b" t="t" l="l"/>
            <a:pathLst>
              <a:path h="8325002" w="8325002">
                <a:moveTo>
                  <a:pt x="0" y="0"/>
                </a:moveTo>
                <a:lnTo>
                  <a:pt x="8325002" y="0"/>
                </a:lnTo>
                <a:lnTo>
                  <a:pt x="8325002" y="8325002"/>
                </a:lnTo>
                <a:lnTo>
                  <a:pt x="0" y="8325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65161" y="9985324"/>
            <a:ext cx="2169166" cy="28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Efficiency Issues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65161" y="10363352"/>
            <a:ext cx="8325002" cy="90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Transferring large files, especially over limited or unreliable network bandwidth, leads to frustratingly slow speeds, frequent interruptions, and unreliable data delivery. This impacts productivity and user experience.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7371" y="11547272"/>
            <a:ext cx="17073267" cy="35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Our Goal: Design a lightweight, end-to-end encrypted protocol optimized for speed, reliability, and paramount security.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135113"/>
            <a:ext cx="15669073" cy="9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Our Solution: Zero-Knowledge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2511923"/>
            <a:ext cx="1630352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Trust-No-One System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9980" y="3379737"/>
            <a:ext cx="4090835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Client-Side Encryption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897516"/>
            <a:ext cx="5298577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All files are encrypted on the user's device </a:t>
            </a:r>
            <a:r>
              <a:rPr lang="en-US" sz="2187" b="true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before</a:t>
            </a: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they ever leave the local environment or touch any network infrastructure.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290815" y="3403102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7"/>
                </a:lnTo>
                <a:lnTo>
                  <a:pt x="0" y="5706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 descr="preencoded.png"/>
          <p:cNvSpPr/>
          <p:nvPr/>
        </p:nvSpPr>
        <p:spPr>
          <a:xfrm flipH="false" flipV="false" rot="0">
            <a:off x="7905455" y="5017741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904" r="0" b="-1190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97033" y="3379737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Server's Role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97033" y="3897516"/>
            <a:ext cx="5298729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server functions purely as an inert storage provider, completely incapable of accessing or decrypting the file contents it holds.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6290815" y="3403102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7"/>
                </a:lnTo>
                <a:lnTo>
                  <a:pt x="0" y="5706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 descr="preencoded.png"/>
          <p:cNvSpPr/>
          <p:nvPr/>
        </p:nvSpPr>
        <p:spPr>
          <a:xfrm flipH="false" flipV="false" rot="0">
            <a:off x="9983391" y="5017741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571" t="0" r="-357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997033" y="6459293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Key Differentiator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97033" y="6977063"/>
            <a:ext cx="5298729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Decryption keys are generated and managed locally, ensuring they </a:t>
            </a:r>
            <a:r>
              <a:rPr lang="en-US" sz="2187" b="true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never</a:t>
            </a: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leave the user's device at any point during the transfer process.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6290815" y="3403102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7"/>
                </a:lnTo>
                <a:lnTo>
                  <a:pt x="0" y="5706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 descr="preencoded.png"/>
          <p:cNvSpPr/>
          <p:nvPr/>
        </p:nvSpPr>
        <p:spPr>
          <a:xfrm flipH="false" flipV="false" rot="0">
            <a:off x="9983391" y="7095677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143" r="0" b="-7143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746772" y="6232474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Zero-Knowledge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238" y="6750253"/>
            <a:ext cx="5298577" cy="237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This design principle guarantees that no entity, including the server administrators, has any knowledge of the data content or the keys required to unlock it.</a:t>
            </a:r>
          </a:p>
        </p:txBody>
      </p:sp>
      <p:sp>
        <p:nvSpPr>
          <p:cNvPr name="Freeform 21" id="21" descr="preencoded.png"/>
          <p:cNvSpPr/>
          <p:nvPr/>
        </p:nvSpPr>
        <p:spPr>
          <a:xfrm flipH="false" flipV="false" rot="0">
            <a:off x="6290815" y="3403102"/>
            <a:ext cx="5706218" cy="5706218"/>
          </a:xfrm>
          <a:custGeom>
            <a:avLst/>
            <a:gdLst/>
            <a:ahLst/>
            <a:cxnLst/>
            <a:rect r="r" b="b" t="t" l="l"/>
            <a:pathLst>
              <a:path h="5706218" w="5706218">
                <a:moveTo>
                  <a:pt x="0" y="0"/>
                </a:moveTo>
                <a:lnTo>
                  <a:pt x="5706218" y="0"/>
                </a:lnTo>
                <a:lnTo>
                  <a:pt x="5706218" y="5706217"/>
                </a:lnTo>
                <a:lnTo>
                  <a:pt x="0" y="57062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 descr="preencoded.png"/>
          <p:cNvSpPr/>
          <p:nvPr/>
        </p:nvSpPr>
        <p:spPr>
          <a:xfrm flipH="false" flipV="false" rot="0">
            <a:off x="7905455" y="7095677"/>
            <a:ext cx="398707" cy="398707"/>
          </a:xfrm>
          <a:custGeom>
            <a:avLst/>
            <a:gdLst/>
            <a:ahLst/>
            <a:cxnLst/>
            <a:rect r="r" b="b" t="t" l="l"/>
            <a:pathLst>
              <a:path h="398707" w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33333" r="0" b="-33335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210668"/>
          </a:xfrm>
          <a:custGeom>
            <a:avLst/>
            <a:gdLst/>
            <a:ahLst/>
            <a:cxnLst/>
            <a:rect r="r" b="b" t="t" l="l"/>
            <a:pathLst>
              <a:path h="3210668" w="18288000">
                <a:moveTo>
                  <a:pt x="0" y="0"/>
                </a:moveTo>
                <a:lnTo>
                  <a:pt x="18288000" y="0"/>
                </a:lnTo>
                <a:lnTo>
                  <a:pt x="18288000" y="3210668"/>
                </a:lnTo>
                <a:lnTo>
                  <a:pt x="0" y="3210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" t="0" r="-1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6059" y="3711473"/>
            <a:ext cx="10567835" cy="78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How It Works: The 4-Step Pipeline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56059" y="4892278"/>
            <a:ext cx="244526" cy="244526"/>
          </a:xfrm>
          <a:custGeom>
            <a:avLst/>
            <a:gdLst/>
            <a:ahLst/>
            <a:cxnLst/>
            <a:rect r="r" b="b" t="t" l="l"/>
            <a:pathLst>
              <a:path h="244526" w="244526">
                <a:moveTo>
                  <a:pt x="0" y="0"/>
                </a:moveTo>
                <a:lnTo>
                  <a:pt x="244526" y="0"/>
                </a:lnTo>
                <a:lnTo>
                  <a:pt x="244526" y="244526"/>
                </a:lnTo>
                <a:lnTo>
                  <a:pt x="0" y="244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5386" r="0" b="-1538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56059" y="5248723"/>
            <a:ext cx="8165602" cy="28575"/>
            <a:chOff x="0" y="0"/>
            <a:chExt cx="10887469" cy="3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87456" cy="38100"/>
            </a:xfrm>
            <a:custGeom>
              <a:avLst/>
              <a:gdLst/>
              <a:ahLst/>
              <a:cxnLst/>
              <a:rect r="r" b="b" t="t" l="l"/>
              <a:pathLst>
                <a:path h="38100" w="10887456">
                  <a:moveTo>
                    <a:pt x="0" y="0"/>
                  </a:moveTo>
                  <a:lnTo>
                    <a:pt x="10887456" y="0"/>
                  </a:lnTo>
                  <a:lnTo>
                    <a:pt x="1088745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856059" y="5409009"/>
            <a:ext cx="3057820" cy="40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Compression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6059" y="5852217"/>
            <a:ext cx="8165602" cy="88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Input files are efficiently compressed using advanced algorithms like Gzip and Brotli, reducing their size by up to 90% for faster transfer.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266187" y="4892278"/>
            <a:ext cx="244526" cy="244526"/>
          </a:xfrm>
          <a:custGeom>
            <a:avLst/>
            <a:gdLst/>
            <a:ahLst/>
            <a:cxnLst/>
            <a:rect r="r" b="b" t="t" l="l"/>
            <a:pathLst>
              <a:path h="244526" w="244526">
                <a:moveTo>
                  <a:pt x="0" y="0"/>
                </a:moveTo>
                <a:lnTo>
                  <a:pt x="244525" y="0"/>
                </a:lnTo>
                <a:lnTo>
                  <a:pt x="244525" y="244526"/>
                </a:lnTo>
                <a:lnTo>
                  <a:pt x="0" y="244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613" r="0" b="-9617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266187" y="5248723"/>
            <a:ext cx="8165754" cy="28575"/>
            <a:chOff x="0" y="0"/>
            <a:chExt cx="10887672" cy="38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887710" cy="38100"/>
            </a:xfrm>
            <a:custGeom>
              <a:avLst/>
              <a:gdLst/>
              <a:ahLst/>
              <a:cxnLst/>
              <a:rect r="r" b="b" t="t" l="l"/>
              <a:pathLst>
                <a:path h="38100" w="10887710">
                  <a:moveTo>
                    <a:pt x="0" y="0"/>
                  </a:moveTo>
                  <a:lnTo>
                    <a:pt x="10887710" y="0"/>
                  </a:lnTo>
                  <a:lnTo>
                    <a:pt x="108877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9266187" y="5409009"/>
            <a:ext cx="3057820" cy="40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Encryption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66187" y="5852217"/>
            <a:ext cx="8165754" cy="88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compressed binary data is then fortified with military-grade AES-256-GCM encryption, ensuring robust data protection.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856059" y="7198223"/>
            <a:ext cx="244526" cy="244526"/>
          </a:xfrm>
          <a:custGeom>
            <a:avLst/>
            <a:gdLst/>
            <a:ahLst/>
            <a:cxnLst/>
            <a:rect r="r" b="b" t="t" l="l"/>
            <a:pathLst>
              <a:path h="244526" w="244526">
                <a:moveTo>
                  <a:pt x="0" y="0"/>
                </a:moveTo>
                <a:lnTo>
                  <a:pt x="244526" y="0"/>
                </a:lnTo>
                <a:lnTo>
                  <a:pt x="244526" y="244526"/>
                </a:lnTo>
                <a:lnTo>
                  <a:pt x="0" y="2445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924" r="0" b="-192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56059" y="7554668"/>
            <a:ext cx="8165602" cy="28575"/>
            <a:chOff x="0" y="0"/>
            <a:chExt cx="10887469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87456" cy="38100"/>
            </a:xfrm>
            <a:custGeom>
              <a:avLst/>
              <a:gdLst/>
              <a:ahLst/>
              <a:cxnLst/>
              <a:rect r="r" b="b" t="t" l="l"/>
              <a:pathLst>
                <a:path h="38100" w="10887456">
                  <a:moveTo>
                    <a:pt x="0" y="0"/>
                  </a:moveTo>
                  <a:lnTo>
                    <a:pt x="10887456" y="0"/>
                  </a:lnTo>
                  <a:lnTo>
                    <a:pt x="1088745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856059" y="7714955"/>
            <a:ext cx="3057820" cy="40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Transmission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6059" y="8158163"/>
            <a:ext cx="8165602" cy="88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encrypted data is segmented into smaller, manageable chunks, optimizing it for reliable upload even over unstable connections.</a:t>
            </a:r>
          </a:p>
        </p:txBody>
      </p:sp>
      <p:sp>
        <p:nvSpPr>
          <p:cNvPr name="Freeform 22" id="22" descr="preencoded.png"/>
          <p:cNvSpPr/>
          <p:nvPr/>
        </p:nvSpPr>
        <p:spPr>
          <a:xfrm flipH="false" flipV="false" rot="0">
            <a:off x="9266187" y="7198223"/>
            <a:ext cx="244526" cy="244526"/>
          </a:xfrm>
          <a:custGeom>
            <a:avLst/>
            <a:gdLst/>
            <a:ahLst/>
            <a:cxnLst/>
            <a:rect r="r" b="b" t="t" l="l"/>
            <a:pathLst>
              <a:path h="244526" w="244526">
                <a:moveTo>
                  <a:pt x="0" y="0"/>
                </a:moveTo>
                <a:lnTo>
                  <a:pt x="244525" y="0"/>
                </a:lnTo>
                <a:lnTo>
                  <a:pt x="244525" y="244526"/>
                </a:lnTo>
                <a:lnTo>
                  <a:pt x="0" y="244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266187" y="7554668"/>
            <a:ext cx="8165754" cy="28575"/>
            <a:chOff x="0" y="0"/>
            <a:chExt cx="10887672" cy="38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87710" cy="38100"/>
            </a:xfrm>
            <a:custGeom>
              <a:avLst/>
              <a:gdLst/>
              <a:ahLst/>
              <a:cxnLst/>
              <a:rect r="r" b="b" t="t" l="l"/>
              <a:pathLst>
                <a:path h="38100" w="10887710">
                  <a:moveTo>
                    <a:pt x="0" y="0"/>
                  </a:moveTo>
                  <a:lnTo>
                    <a:pt x="10887710" y="0"/>
                  </a:lnTo>
                  <a:lnTo>
                    <a:pt x="108877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9266187" y="7714955"/>
            <a:ext cx="3057820" cy="40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Retrieval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66187" y="8158163"/>
            <a:ext cx="8165754" cy="1279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Upon receipt, the data is securely reassembled and decrypted locally by the recipient using a unique key derived from the URL fragment, maintaining end-to-end privacy.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101731"/>
          </a:xfrm>
          <a:custGeom>
            <a:avLst/>
            <a:gdLst/>
            <a:ahLst/>
            <a:cxnLst/>
            <a:rect r="r" b="b" t="t" l="l"/>
            <a:pathLst>
              <a:path h="3101731" w="18288000">
                <a:moveTo>
                  <a:pt x="0" y="0"/>
                </a:moveTo>
                <a:lnTo>
                  <a:pt x="18288000" y="0"/>
                </a:lnTo>
                <a:lnTo>
                  <a:pt x="18288000" y="3101731"/>
                </a:lnTo>
                <a:lnTo>
                  <a:pt x="0" y="3101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" r="0" b="-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7037" y="3575294"/>
            <a:ext cx="16633927" cy="150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Technical Architecture: Modern &amp; High-Performance Stack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2749" y="5420916"/>
            <a:ext cx="8227371" cy="2203104"/>
            <a:chOff x="0" y="0"/>
            <a:chExt cx="10969828" cy="2937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10931778" cy="2899410"/>
            </a:xfrm>
            <a:custGeom>
              <a:avLst/>
              <a:gdLst/>
              <a:ahLst/>
              <a:cxnLst/>
              <a:rect r="r" b="b" t="t" l="l"/>
              <a:pathLst>
                <a:path h="2899410" w="10931778">
                  <a:moveTo>
                    <a:pt x="0" y="182880"/>
                  </a:moveTo>
                  <a:cubicBezTo>
                    <a:pt x="0" y="81915"/>
                    <a:pt x="82677" y="0"/>
                    <a:pt x="184658" y="0"/>
                  </a:cubicBezTo>
                  <a:lnTo>
                    <a:pt x="10747121" y="0"/>
                  </a:lnTo>
                  <a:cubicBezTo>
                    <a:pt x="10849102" y="0"/>
                    <a:pt x="10931778" y="81915"/>
                    <a:pt x="10931778" y="182880"/>
                  </a:cubicBezTo>
                  <a:lnTo>
                    <a:pt x="10931778" y="2716530"/>
                  </a:lnTo>
                  <a:cubicBezTo>
                    <a:pt x="10931778" y="2817495"/>
                    <a:pt x="10849102" y="2899410"/>
                    <a:pt x="10747121" y="2899410"/>
                  </a:cubicBezTo>
                  <a:lnTo>
                    <a:pt x="184658" y="2899410"/>
                  </a:lnTo>
                  <a:cubicBezTo>
                    <a:pt x="82677" y="2899410"/>
                    <a:pt x="0" y="2817495"/>
                    <a:pt x="0" y="2716530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69878" cy="2937510"/>
            </a:xfrm>
            <a:custGeom>
              <a:avLst/>
              <a:gdLst/>
              <a:ahLst/>
              <a:cxnLst/>
              <a:rect r="r" b="b" t="t" l="l"/>
              <a:pathLst>
                <a:path h="2937510" w="10969878">
                  <a:moveTo>
                    <a:pt x="0" y="201930"/>
                  </a:moveTo>
                  <a:cubicBezTo>
                    <a:pt x="0" y="90297"/>
                    <a:pt x="91313" y="0"/>
                    <a:pt x="203708" y="0"/>
                  </a:cubicBezTo>
                  <a:lnTo>
                    <a:pt x="10766171" y="0"/>
                  </a:lnTo>
                  <a:lnTo>
                    <a:pt x="10766171" y="19050"/>
                  </a:lnTo>
                  <a:lnTo>
                    <a:pt x="10766171" y="0"/>
                  </a:lnTo>
                  <a:cubicBezTo>
                    <a:pt x="10878439" y="0"/>
                    <a:pt x="10969878" y="90297"/>
                    <a:pt x="10969878" y="201930"/>
                  </a:cubicBezTo>
                  <a:lnTo>
                    <a:pt x="10950828" y="201930"/>
                  </a:lnTo>
                  <a:lnTo>
                    <a:pt x="10969878" y="201930"/>
                  </a:lnTo>
                  <a:lnTo>
                    <a:pt x="10969878" y="2735580"/>
                  </a:lnTo>
                  <a:lnTo>
                    <a:pt x="10950828" y="2735580"/>
                  </a:lnTo>
                  <a:lnTo>
                    <a:pt x="10969878" y="2735580"/>
                  </a:lnTo>
                  <a:cubicBezTo>
                    <a:pt x="10969878" y="2847340"/>
                    <a:pt x="10878565" y="2937510"/>
                    <a:pt x="10766171" y="2937510"/>
                  </a:cubicBezTo>
                  <a:lnTo>
                    <a:pt x="10766171" y="2918460"/>
                  </a:lnTo>
                  <a:lnTo>
                    <a:pt x="10766171" y="2937510"/>
                  </a:lnTo>
                  <a:lnTo>
                    <a:pt x="203708" y="2937510"/>
                  </a:lnTo>
                  <a:lnTo>
                    <a:pt x="203708" y="2918460"/>
                  </a:lnTo>
                  <a:lnTo>
                    <a:pt x="203708" y="2937510"/>
                  </a:lnTo>
                  <a:cubicBezTo>
                    <a:pt x="91313" y="2937510"/>
                    <a:pt x="0" y="2847213"/>
                    <a:pt x="0" y="273558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735580"/>
                  </a:lnTo>
                  <a:lnTo>
                    <a:pt x="19050" y="2735580"/>
                  </a:lnTo>
                  <a:lnTo>
                    <a:pt x="38100" y="2735580"/>
                  </a:lnTo>
                  <a:cubicBezTo>
                    <a:pt x="38100" y="2825877"/>
                    <a:pt x="112014" y="2899410"/>
                    <a:pt x="203708" y="2899410"/>
                  </a:cubicBezTo>
                  <a:lnTo>
                    <a:pt x="10766171" y="2899410"/>
                  </a:lnTo>
                  <a:cubicBezTo>
                    <a:pt x="10857864" y="2899410"/>
                    <a:pt x="10931778" y="2825877"/>
                    <a:pt x="10931778" y="2735580"/>
                  </a:cubicBezTo>
                  <a:lnTo>
                    <a:pt x="10931778" y="201930"/>
                  </a:lnTo>
                  <a:cubicBezTo>
                    <a:pt x="10931778" y="111633"/>
                    <a:pt x="10857864" y="38100"/>
                    <a:pt x="10766171" y="38100"/>
                  </a:cubicBezTo>
                  <a:lnTo>
                    <a:pt x="203708" y="38100"/>
                  </a:lnTo>
                  <a:lnTo>
                    <a:pt x="203708" y="19050"/>
                  </a:lnTo>
                  <a:lnTo>
                    <a:pt x="203708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798462" y="5435203"/>
            <a:ext cx="114300" cy="2174529"/>
            <a:chOff x="0" y="0"/>
            <a:chExt cx="152400" cy="28993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2400" cy="2899410"/>
            </a:xfrm>
            <a:custGeom>
              <a:avLst/>
              <a:gdLst/>
              <a:ahLst/>
              <a:cxnLst/>
              <a:rect r="r" b="b" t="t" l="l"/>
              <a:pathLst>
                <a:path h="2899410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823210"/>
                  </a:lnTo>
                  <a:cubicBezTo>
                    <a:pt x="152400" y="2865247"/>
                    <a:pt x="118237" y="2899410"/>
                    <a:pt x="76200" y="2899410"/>
                  </a:cubicBezTo>
                  <a:cubicBezTo>
                    <a:pt x="34163" y="2899410"/>
                    <a:pt x="0" y="2865247"/>
                    <a:pt x="0" y="282321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177528" y="5690445"/>
            <a:ext cx="4244283" cy="37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Frontend: React 19 with Vite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7528" y="6115641"/>
            <a:ext cx="7583538" cy="122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Delivers a dynamic and responsive user interface. Utilizes the Web Crypto API for secure, in-browser encryption operations, keeping keys client-side.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47737" y="5420916"/>
            <a:ext cx="8227514" cy="2203104"/>
            <a:chOff x="0" y="0"/>
            <a:chExt cx="10970019" cy="29374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9050" y="19050"/>
              <a:ext cx="10931906" cy="2899410"/>
            </a:xfrm>
            <a:custGeom>
              <a:avLst/>
              <a:gdLst/>
              <a:ahLst/>
              <a:cxnLst/>
              <a:rect r="r" b="b" t="t" l="l"/>
              <a:pathLst>
                <a:path h="2899410" w="10931906">
                  <a:moveTo>
                    <a:pt x="0" y="182880"/>
                  </a:moveTo>
                  <a:cubicBezTo>
                    <a:pt x="0" y="81915"/>
                    <a:pt x="82677" y="0"/>
                    <a:pt x="184658" y="0"/>
                  </a:cubicBezTo>
                  <a:lnTo>
                    <a:pt x="10747248" y="0"/>
                  </a:lnTo>
                  <a:cubicBezTo>
                    <a:pt x="10849229" y="0"/>
                    <a:pt x="10931906" y="81915"/>
                    <a:pt x="10931906" y="182880"/>
                  </a:cubicBezTo>
                  <a:lnTo>
                    <a:pt x="10931906" y="2716530"/>
                  </a:lnTo>
                  <a:cubicBezTo>
                    <a:pt x="10931906" y="2817495"/>
                    <a:pt x="10849229" y="2899410"/>
                    <a:pt x="10747248" y="2899410"/>
                  </a:cubicBezTo>
                  <a:lnTo>
                    <a:pt x="184658" y="2899410"/>
                  </a:lnTo>
                  <a:cubicBezTo>
                    <a:pt x="82677" y="2899410"/>
                    <a:pt x="0" y="2817495"/>
                    <a:pt x="0" y="2716530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970006" cy="2937510"/>
            </a:xfrm>
            <a:custGeom>
              <a:avLst/>
              <a:gdLst/>
              <a:ahLst/>
              <a:cxnLst/>
              <a:rect r="r" b="b" t="t" l="l"/>
              <a:pathLst>
                <a:path h="2937510" w="10970006">
                  <a:moveTo>
                    <a:pt x="0" y="201930"/>
                  </a:moveTo>
                  <a:cubicBezTo>
                    <a:pt x="0" y="90297"/>
                    <a:pt x="91313" y="0"/>
                    <a:pt x="203708" y="0"/>
                  </a:cubicBezTo>
                  <a:lnTo>
                    <a:pt x="10766298" y="0"/>
                  </a:lnTo>
                  <a:lnTo>
                    <a:pt x="10766298" y="19050"/>
                  </a:lnTo>
                  <a:lnTo>
                    <a:pt x="10766298" y="0"/>
                  </a:lnTo>
                  <a:cubicBezTo>
                    <a:pt x="10878566" y="0"/>
                    <a:pt x="10970006" y="90297"/>
                    <a:pt x="10970006" y="201930"/>
                  </a:cubicBezTo>
                  <a:lnTo>
                    <a:pt x="10950956" y="201930"/>
                  </a:lnTo>
                  <a:lnTo>
                    <a:pt x="10970006" y="201930"/>
                  </a:lnTo>
                  <a:lnTo>
                    <a:pt x="10970006" y="2735580"/>
                  </a:lnTo>
                  <a:lnTo>
                    <a:pt x="10950956" y="2735580"/>
                  </a:lnTo>
                  <a:lnTo>
                    <a:pt x="10970006" y="2735580"/>
                  </a:lnTo>
                  <a:cubicBezTo>
                    <a:pt x="10970006" y="2847340"/>
                    <a:pt x="10878693" y="2937510"/>
                    <a:pt x="10766298" y="2937510"/>
                  </a:cubicBezTo>
                  <a:lnTo>
                    <a:pt x="10766298" y="2918460"/>
                  </a:lnTo>
                  <a:lnTo>
                    <a:pt x="10766298" y="2937510"/>
                  </a:lnTo>
                  <a:lnTo>
                    <a:pt x="203708" y="2937510"/>
                  </a:lnTo>
                  <a:lnTo>
                    <a:pt x="203708" y="2918460"/>
                  </a:lnTo>
                  <a:lnTo>
                    <a:pt x="203708" y="2937510"/>
                  </a:lnTo>
                  <a:cubicBezTo>
                    <a:pt x="91313" y="2937510"/>
                    <a:pt x="0" y="2847213"/>
                    <a:pt x="0" y="273558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735580"/>
                  </a:lnTo>
                  <a:lnTo>
                    <a:pt x="19050" y="2735580"/>
                  </a:lnTo>
                  <a:lnTo>
                    <a:pt x="38100" y="2735580"/>
                  </a:lnTo>
                  <a:cubicBezTo>
                    <a:pt x="38100" y="2825877"/>
                    <a:pt x="112014" y="2899410"/>
                    <a:pt x="203708" y="2899410"/>
                  </a:cubicBezTo>
                  <a:lnTo>
                    <a:pt x="10766298" y="2899410"/>
                  </a:lnTo>
                  <a:cubicBezTo>
                    <a:pt x="10857992" y="2899410"/>
                    <a:pt x="10931906" y="2825877"/>
                    <a:pt x="10931906" y="2735580"/>
                  </a:cubicBezTo>
                  <a:lnTo>
                    <a:pt x="10931906" y="201930"/>
                  </a:lnTo>
                  <a:cubicBezTo>
                    <a:pt x="10931906" y="111633"/>
                    <a:pt x="10857992" y="38100"/>
                    <a:pt x="10766298" y="38100"/>
                  </a:cubicBezTo>
                  <a:lnTo>
                    <a:pt x="203708" y="38100"/>
                  </a:lnTo>
                  <a:lnTo>
                    <a:pt x="203708" y="19050"/>
                  </a:lnTo>
                  <a:lnTo>
                    <a:pt x="203708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233449" y="5435203"/>
            <a:ext cx="114300" cy="2174529"/>
            <a:chOff x="0" y="0"/>
            <a:chExt cx="152400" cy="28993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2400" cy="2899410"/>
            </a:xfrm>
            <a:custGeom>
              <a:avLst/>
              <a:gdLst/>
              <a:ahLst/>
              <a:cxnLst/>
              <a:rect r="r" b="b" t="t" l="l"/>
              <a:pathLst>
                <a:path h="2899410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823210"/>
                  </a:lnTo>
                  <a:cubicBezTo>
                    <a:pt x="152400" y="2865247"/>
                    <a:pt x="118237" y="2899410"/>
                    <a:pt x="76200" y="2899410"/>
                  </a:cubicBezTo>
                  <a:cubicBezTo>
                    <a:pt x="34163" y="2899410"/>
                    <a:pt x="0" y="2865247"/>
                    <a:pt x="0" y="282321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9612516" y="5690445"/>
            <a:ext cx="4594469" cy="37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Backend: Node.js with Express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12516" y="6115641"/>
            <a:ext cx="7583691" cy="122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Powers a high-throughput server architecture. Employs stream-based file handling for efficient processing of large data volumes without excessive memory usage.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12749" y="7831636"/>
            <a:ext cx="8227371" cy="1825076"/>
            <a:chOff x="0" y="0"/>
            <a:chExt cx="10969828" cy="24334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10931779" cy="2395347"/>
            </a:xfrm>
            <a:custGeom>
              <a:avLst/>
              <a:gdLst/>
              <a:ahLst/>
              <a:cxnLst/>
              <a:rect r="r" b="b" t="t" l="l"/>
              <a:pathLst>
                <a:path h="2395347" w="10931779">
                  <a:moveTo>
                    <a:pt x="0" y="182880"/>
                  </a:moveTo>
                  <a:cubicBezTo>
                    <a:pt x="0" y="81915"/>
                    <a:pt x="82931" y="0"/>
                    <a:pt x="185166" y="0"/>
                  </a:cubicBezTo>
                  <a:lnTo>
                    <a:pt x="10746613" y="0"/>
                  </a:lnTo>
                  <a:cubicBezTo>
                    <a:pt x="10848848" y="0"/>
                    <a:pt x="10931779" y="81915"/>
                    <a:pt x="10931779" y="182880"/>
                  </a:cubicBezTo>
                  <a:lnTo>
                    <a:pt x="10931779" y="2212467"/>
                  </a:lnTo>
                  <a:cubicBezTo>
                    <a:pt x="10931779" y="2313432"/>
                    <a:pt x="10848848" y="2395347"/>
                    <a:pt x="10746613" y="2395347"/>
                  </a:cubicBezTo>
                  <a:lnTo>
                    <a:pt x="185166" y="2395347"/>
                  </a:lnTo>
                  <a:cubicBezTo>
                    <a:pt x="82931" y="2395347"/>
                    <a:pt x="0" y="2313432"/>
                    <a:pt x="0" y="2212467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969879" cy="2433447"/>
            </a:xfrm>
            <a:custGeom>
              <a:avLst/>
              <a:gdLst/>
              <a:ahLst/>
              <a:cxnLst/>
              <a:rect r="r" b="b" t="t" l="l"/>
              <a:pathLst>
                <a:path h="2433447" w="10969879">
                  <a:moveTo>
                    <a:pt x="0" y="201930"/>
                  </a:moveTo>
                  <a:cubicBezTo>
                    <a:pt x="0" y="90170"/>
                    <a:pt x="91694" y="0"/>
                    <a:pt x="204216" y="0"/>
                  </a:cubicBezTo>
                  <a:lnTo>
                    <a:pt x="10765663" y="0"/>
                  </a:lnTo>
                  <a:lnTo>
                    <a:pt x="10765663" y="19050"/>
                  </a:lnTo>
                  <a:lnTo>
                    <a:pt x="10765663" y="0"/>
                  </a:lnTo>
                  <a:cubicBezTo>
                    <a:pt x="10878185" y="0"/>
                    <a:pt x="10969879" y="90170"/>
                    <a:pt x="10969879" y="201930"/>
                  </a:cubicBezTo>
                  <a:lnTo>
                    <a:pt x="10950829" y="201930"/>
                  </a:lnTo>
                  <a:lnTo>
                    <a:pt x="10969879" y="201930"/>
                  </a:lnTo>
                  <a:lnTo>
                    <a:pt x="10969879" y="2231517"/>
                  </a:lnTo>
                  <a:lnTo>
                    <a:pt x="10950829" y="2231517"/>
                  </a:lnTo>
                  <a:lnTo>
                    <a:pt x="10969879" y="2231517"/>
                  </a:lnTo>
                  <a:cubicBezTo>
                    <a:pt x="10969879" y="2343277"/>
                    <a:pt x="10878185" y="2433447"/>
                    <a:pt x="10765663" y="2433447"/>
                  </a:cubicBezTo>
                  <a:lnTo>
                    <a:pt x="10765663" y="2414397"/>
                  </a:lnTo>
                  <a:lnTo>
                    <a:pt x="10765663" y="2433447"/>
                  </a:lnTo>
                  <a:lnTo>
                    <a:pt x="204216" y="2433447"/>
                  </a:lnTo>
                  <a:lnTo>
                    <a:pt x="204216" y="2414397"/>
                  </a:lnTo>
                  <a:lnTo>
                    <a:pt x="204216" y="2433447"/>
                  </a:lnTo>
                  <a:cubicBezTo>
                    <a:pt x="91694" y="2433447"/>
                    <a:pt x="0" y="2343277"/>
                    <a:pt x="0" y="223151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231517"/>
                  </a:lnTo>
                  <a:lnTo>
                    <a:pt x="19050" y="2231517"/>
                  </a:lnTo>
                  <a:lnTo>
                    <a:pt x="38100" y="2231517"/>
                  </a:lnTo>
                  <a:cubicBezTo>
                    <a:pt x="38100" y="2321814"/>
                    <a:pt x="112268" y="2395347"/>
                    <a:pt x="204216" y="2395347"/>
                  </a:cubicBezTo>
                  <a:lnTo>
                    <a:pt x="10765663" y="2395347"/>
                  </a:lnTo>
                  <a:cubicBezTo>
                    <a:pt x="10857611" y="2395347"/>
                    <a:pt x="10931779" y="2321814"/>
                    <a:pt x="10931779" y="2231517"/>
                  </a:cubicBezTo>
                  <a:lnTo>
                    <a:pt x="10931779" y="201930"/>
                  </a:lnTo>
                  <a:cubicBezTo>
                    <a:pt x="10931779" y="111633"/>
                    <a:pt x="10857611" y="38100"/>
                    <a:pt x="10765663" y="38100"/>
                  </a:cubicBezTo>
                  <a:lnTo>
                    <a:pt x="204216" y="38100"/>
                  </a:lnTo>
                  <a:lnTo>
                    <a:pt x="204216" y="19050"/>
                  </a:lnTo>
                  <a:lnTo>
                    <a:pt x="204216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798462" y="7845923"/>
            <a:ext cx="114300" cy="1796501"/>
            <a:chOff x="0" y="0"/>
            <a:chExt cx="152400" cy="23953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2400" cy="2395347"/>
            </a:xfrm>
            <a:custGeom>
              <a:avLst/>
              <a:gdLst/>
              <a:ahLst/>
              <a:cxnLst/>
              <a:rect r="r" b="b" t="t" l="l"/>
              <a:pathLst>
                <a:path h="2395347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319147"/>
                  </a:lnTo>
                  <a:cubicBezTo>
                    <a:pt x="152400" y="2361184"/>
                    <a:pt x="118237" y="2395347"/>
                    <a:pt x="76200" y="2395347"/>
                  </a:cubicBezTo>
                  <a:cubicBezTo>
                    <a:pt x="34163" y="2395347"/>
                    <a:pt x="0" y="2361184"/>
                    <a:pt x="0" y="2319147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177528" y="8101165"/>
            <a:ext cx="4860874" cy="37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Database: SQLite (better-sqlite3)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7528" y="8526361"/>
            <a:ext cx="7583538" cy="85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 lightweight and performant solution for managing metadata, user permissions, and essential system logs.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47737" y="7831636"/>
            <a:ext cx="8227514" cy="1825076"/>
            <a:chOff x="0" y="0"/>
            <a:chExt cx="10970019" cy="243343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9050" y="19050"/>
              <a:ext cx="10931906" cy="2395347"/>
            </a:xfrm>
            <a:custGeom>
              <a:avLst/>
              <a:gdLst/>
              <a:ahLst/>
              <a:cxnLst/>
              <a:rect r="r" b="b" t="t" l="l"/>
              <a:pathLst>
                <a:path h="2395347" w="10931906">
                  <a:moveTo>
                    <a:pt x="0" y="182880"/>
                  </a:moveTo>
                  <a:cubicBezTo>
                    <a:pt x="0" y="81915"/>
                    <a:pt x="82931" y="0"/>
                    <a:pt x="185166" y="0"/>
                  </a:cubicBezTo>
                  <a:lnTo>
                    <a:pt x="10746740" y="0"/>
                  </a:lnTo>
                  <a:cubicBezTo>
                    <a:pt x="10848975" y="0"/>
                    <a:pt x="10931906" y="81915"/>
                    <a:pt x="10931906" y="182880"/>
                  </a:cubicBezTo>
                  <a:lnTo>
                    <a:pt x="10931906" y="2212467"/>
                  </a:lnTo>
                  <a:cubicBezTo>
                    <a:pt x="10931906" y="2313432"/>
                    <a:pt x="10848975" y="2395347"/>
                    <a:pt x="10746740" y="2395347"/>
                  </a:cubicBezTo>
                  <a:lnTo>
                    <a:pt x="185166" y="2395347"/>
                  </a:lnTo>
                  <a:cubicBezTo>
                    <a:pt x="82931" y="2395347"/>
                    <a:pt x="0" y="2313432"/>
                    <a:pt x="0" y="2212467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970006" cy="2433447"/>
            </a:xfrm>
            <a:custGeom>
              <a:avLst/>
              <a:gdLst/>
              <a:ahLst/>
              <a:cxnLst/>
              <a:rect r="r" b="b" t="t" l="l"/>
              <a:pathLst>
                <a:path h="2433447" w="10970006">
                  <a:moveTo>
                    <a:pt x="0" y="201930"/>
                  </a:moveTo>
                  <a:cubicBezTo>
                    <a:pt x="0" y="90170"/>
                    <a:pt x="91694" y="0"/>
                    <a:pt x="204216" y="0"/>
                  </a:cubicBezTo>
                  <a:lnTo>
                    <a:pt x="10765790" y="0"/>
                  </a:lnTo>
                  <a:lnTo>
                    <a:pt x="10765790" y="19050"/>
                  </a:lnTo>
                  <a:lnTo>
                    <a:pt x="10765790" y="0"/>
                  </a:lnTo>
                  <a:cubicBezTo>
                    <a:pt x="10878312" y="0"/>
                    <a:pt x="10970006" y="90170"/>
                    <a:pt x="10970006" y="201930"/>
                  </a:cubicBezTo>
                  <a:lnTo>
                    <a:pt x="10950956" y="201930"/>
                  </a:lnTo>
                  <a:lnTo>
                    <a:pt x="10970006" y="201930"/>
                  </a:lnTo>
                  <a:lnTo>
                    <a:pt x="10970006" y="2231517"/>
                  </a:lnTo>
                  <a:lnTo>
                    <a:pt x="10950956" y="2231517"/>
                  </a:lnTo>
                  <a:lnTo>
                    <a:pt x="10970006" y="2231517"/>
                  </a:lnTo>
                  <a:cubicBezTo>
                    <a:pt x="10970006" y="2343277"/>
                    <a:pt x="10878312" y="2433447"/>
                    <a:pt x="10765790" y="2433447"/>
                  </a:cubicBezTo>
                  <a:lnTo>
                    <a:pt x="10765790" y="2414397"/>
                  </a:lnTo>
                  <a:lnTo>
                    <a:pt x="10765790" y="2433447"/>
                  </a:lnTo>
                  <a:lnTo>
                    <a:pt x="204216" y="2433447"/>
                  </a:lnTo>
                  <a:lnTo>
                    <a:pt x="204216" y="2414397"/>
                  </a:lnTo>
                  <a:lnTo>
                    <a:pt x="204216" y="2433447"/>
                  </a:lnTo>
                  <a:cubicBezTo>
                    <a:pt x="91694" y="2433447"/>
                    <a:pt x="0" y="2343277"/>
                    <a:pt x="0" y="223151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231517"/>
                  </a:lnTo>
                  <a:lnTo>
                    <a:pt x="19050" y="2231517"/>
                  </a:lnTo>
                  <a:lnTo>
                    <a:pt x="38100" y="2231517"/>
                  </a:lnTo>
                  <a:cubicBezTo>
                    <a:pt x="38100" y="2321814"/>
                    <a:pt x="112268" y="2395347"/>
                    <a:pt x="204216" y="2395347"/>
                  </a:cubicBezTo>
                  <a:lnTo>
                    <a:pt x="10765790" y="2395347"/>
                  </a:lnTo>
                  <a:cubicBezTo>
                    <a:pt x="10857738" y="2395347"/>
                    <a:pt x="10931906" y="2321814"/>
                    <a:pt x="10931906" y="2231517"/>
                  </a:cubicBezTo>
                  <a:lnTo>
                    <a:pt x="10931906" y="201930"/>
                  </a:lnTo>
                  <a:cubicBezTo>
                    <a:pt x="10931906" y="111633"/>
                    <a:pt x="10857738" y="38100"/>
                    <a:pt x="10765790" y="38100"/>
                  </a:cubicBezTo>
                  <a:lnTo>
                    <a:pt x="204216" y="38100"/>
                  </a:lnTo>
                  <a:lnTo>
                    <a:pt x="204216" y="19050"/>
                  </a:lnTo>
                  <a:lnTo>
                    <a:pt x="204216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9233449" y="7845923"/>
            <a:ext cx="114300" cy="1796501"/>
            <a:chOff x="0" y="0"/>
            <a:chExt cx="152400" cy="239533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2400" cy="2395347"/>
            </a:xfrm>
            <a:custGeom>
              <a:avLst/>
              <a:gdLst/>
              <a:ahLst/>
              <a:cxnLst/>
              <a:rect r="r" b="b" t="t" l="l"/>
              <a:pathLst>
                <a:path h="2395347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319147"/>
                  </a:lnTo>
                  <a:cubicBezTo>
                    <a:pt x="152400" y="2361184"/>
                    <a:pt x="118237" y="2395347"/>
                    <a:pt x="76200" y="2395347"/>
                  </a:cubicBezTo>
                  <a:cubicBezTo>
                    <a:pt x="34163" y="2395347"/>
                    <a:pt x="0" y="2361184"/>
                    <a:pt x="0" y="2319147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9612516" y="8101165"/>
            <a:ext cx="3006481" cy="37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Real-time: Socket.io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12516" y="8526361"/>
            <a:ext cx="7583691" cy="85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Enables instant progress feedback and notifications, enhancing the user experience during file uploads and downloads.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647252" y="499024"/>
            <a:ext cx="13432041" cy="58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Security Deep Dive: Military-Grade Encryption Standards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647252" y="1571920"/>
            <a:ext cx="8271119" cy="8271119"/>
          </a:xfrm>
          <a:custGeom>
            <a:avLst/>
            <a:gdLst/>
            <a:ahLst/>
            <a:cxnLst/>
            <a:rect r="r" b="b" t="t" l="l"/>
            <a:pathLst>
              <a:path h="8271119" w="8271119">
                <a:moveTo>
                  <a:pt x="0" y="0"/>
                </a:moveTo>
                <a:lnTo>
                  <a:pt x="8271120" y="0"/>
                </a:lnTo>
                <a:lnTo>
                  <a:pt x="8271120" y="8271120"/>
                </a:lnTo>
                <a:lnTo>
                  <a:pt x="0" y="8271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84777" y="1772017"/>
            <a:ext cx="8271119" cy="176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7440" indent="-168720" lvl="1">
              <a:lnSpc>
                <a:spcPts val="3599"/>
              </a:lnSpc>
              <a:buFont typeface="Arial"/>
              <a:buChar char="•"/>
            </a:pPr>
            <a:r>
              <a:rPr lang="en-US" b="true" sz="2237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Algorithm:</a:t>
            </a:r>
            <a:r>
              <a:rPr lang="en-US" sz="22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We employ </a:t>
            </a:r>
            <a:r>
              <a:rPr lang="en-US" b="true" sz="2237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AES-256-GCM</a:t>
            </a:r>
            <a:r>
              <a:rPr lang="en-US" sz="22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(Authenticated Encryption with Associated Data). This standard not only encrypts data but also guarantees its integrity and authenticity, preventing tampering.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84777" y="4218106"/>
            <a:ext cx="8271119" cy="188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2521" indent="-176261" lvl="1">
              <a:lnSpc>
                <a:spcPts val="3760"/>
              </a:lnSpc>
              <a:buFont typeface="Arial"/>
              <a:buChar char="•"/>
            </a:pPr>
            <a:r>
              <a:rPr lang="en-US" b="true" sz="2337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Key Management:</a:t>
            </a:r>
            <a:r>
              <a:rPr lang="en-US" sz="23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Decryption keys are never stored on the server. Instead, they are securely transferred via URL Hashes (fragment identifiers) in a client-to-client fashion, bypassing server exposure.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84777" y="6782831"/>
            <a:ext cx="8271119" cy="195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602" indent="-183801" lvl="1">
              <a:lnSpc>
                <a:spcPts val="3921"/>
              </a:lnSpc>
              <a:buFont typeface="Arial"/>
              <a:buChar char="•"/>
            </a:pPr>
            <a:r>
              <a:rPr lang="en-US" b="true" sz="2437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Absolute Privacy:</a:t>
            </a:r>
            <a:r>
              <a:rPr lang="en-US" sz="24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Due to our zero-knowledge architecture, even in the event of a catastrophic server compromise, the stored data remains completely unintelligible and unreadable.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47252" y="10259168"/>
            <a:ext cx="16993495" cy="785660"/>
            <a:chOff x="0" y="0"/>
            <a:chExt cx="22657994" cy="10475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58070" cy="1047623"/>
            </a:xfrm>
            <a:custGeom>
              <a:avLst/>
              <a:gdLst/>
              <a:ahLst/>
              <a:cxnLst/>
              <a:rect r="r" b="b" t="t" l="l"/>
              <a:pathLst>
                <a:path h="1047623" w="22658070">
                  <a:moveTo>
                    <a:pt x="0" y="221996"/>
                  </a:moveTo>
                  <a:cubicBezTo>
                    <a:pt x="0" y="99314"/>
                    <a:pt x="99314" y="0"/>
                    <a:pt x="221996" y="0"/>
                  </a:cubicBezTo>
                  <a:lnTo>
                    <a:pt x="22436074" y="0"/>
                  </a:lnTo>
                  <a:cubicBezTo>
                    <a:pt x="22558629" y="0"/>
                    <a:pt x="22658070" y="99314"/>
                    <a:pt x="22658070" y="221996"/>
                  </a:cubicBezTo>
                  <a:lnTo>
                    <a:pt x="22658070" y="825627"/>
                  </a:lnTo>
                  <a:cubicBezTo>
                    <a:pt x="22658070" y="948182"/>
                    <a:pt x="22558756" y="1047623"/>
                    <a:pt x="22436074" y="1047623"/>
                  </a:cubicBezTo>
                  <a:lnTo>
                    <a:pt x="221996" y="1047623"/>
                  </a:lnTo>
                  <a:cubicBezTo>
                    <a:pt x="99314" y="1047496"/>
                    <a:pt x="0" y="948182"/>
                    <a:pt x="0" y="825627"/>
                  </a:cubicBezTo>
                  <a:close/>
                </a:path>
              </a:pathLst>
            </a:custGeom>
            <a:solidFill>
              <a:srgbClr val="B3FF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832094" y="10537927"/>
            <a:ext cx="231134" cy="184842"/>
          </a:xfrm>
          <a:custGeom>
            <a:avLst/>
            <a:gdLst/>
            <a:ahLst/>
            <a:cxnLst/>
            <a:rect r="r" b="b" t="t" l="l"/>
            <a:pathLst>
              <a:path h="184842" w="231134">
                <a:moveTo>
                  <a:pt x="0" y="0"/>
                </a:moveTo>
                <a:lnTo>
                  <a:pt x="231134" y="0"/>
                </a:lnTo>
                <a:lnTo>
                  <a:pt x="231134" y="184842"/>
                </a:lnTo>
                <a:lnTo>
                  <a:pt x="0" y="184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1" t="0" r="-50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8070" y="10423474"/>
            <a:ext cx="16207826" cy="36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Our robust security measures ensure your data remains confidential and protected against even the most sophisticated threats.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083823" y="0"/>
            <a:ext cx="7204177" cy="10287000"/>
            <a:chOff x="0" y="0"/>
            <a:chExt cx="9605569" cy="137160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960556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5569">
                  <a:moveTo>
                    <a:pt x="0" y="0"/>
                  </a:moveTo>
                  <a:lnTo>
                    <a:pt x="9605569" y="0"/>
                  </a:lnTo>
                  <a:lnTo>
                    <a:pt x="9605569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95000"/>
              </a:blip>
              <a:stretch>
                <a:fillRect l="0" t="-22" r="0" b="-2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27189" y="621354"/>
            <a:ext cx="9775622" cy="150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Key Innovations: Features That Define Us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2427" y="2476652"/>
            <a:ext cx="4779169" cy="3847652"/>
            <a:chOff x="0" y="0"/>
            <a:chExt cx="6372225" cy="5130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359525" cy="5117465"/>
            </a:xfrm>
            <a:custGeom>
              <a:avLst/>
              <a:gdLst/>
              <a:ahLst/>
              <a:cxnLst/>
              <a:rect r="r" b="b" t="t" l="l"/>
              <a:pathLst>
                <a:path h="5117465" w="6359525">
                  <a:moveTo>
                    <a:pt x="0" y="283591"/>
                  </a:moveTo>
                  <a:cubicBezTo>
                    <a:pt x="0" y="127000"/>
                    <a:pt x="127000" y="0"/>
                    <a:pt x="283718" y="0"/>
                  </a:cubicBezTo>
                  <a:lnTo>
                    <a:pt x="6075807" y="0"/>
                  </a:lnTo>
                  <a:cubicBezTo>
                    <a:pt x="6232525" y="0"/>
                    <a:pt x="6359525" y="127000"/>
                    <a:pt x="6359525" y="283591"/>
                  </a:cubicBezTo>
                  <a:lnTo>
                    <a:pt x="6359525" y="4833874"/>
                  </a:lnTo>
                  <a:cubicBezTo>
                    <a:pt x="6359525" y="4990465"/>
                    <a:pt x="6232525" y="5117465"/>
                    <a:pt x="6075807" y="5117465"/>
                  </a:cubicBezTo>
                  <a:lnTo>
                    <a:pt x="283718" y="5117465"/>
                  </a:lnTo>
                  <a:cubicBezTo>
                    <a:pt x="127000" y="5117465"/>
                    <a:pt x="0" y="4990465"/>
                    <a:pt x="0" y="4833874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72225" cy="5130165"/>
            </a:xfrm>
            <a:custGeom>
              <a:avLst/>
              <a:gdLst/>
              <a:ahLst/>
              <a:cxnLst/>
              <a:rect r="r" b="b" t="t" l="l"/>
              <a:pathLst>
                <a:path h="5130165" w="6372225">
                  <a:moveTo>
                    <a:pt x="0" y="289941"/>
                  </a:moveTo>
                  <a:cubicBezTo>
                    <a:pt x="0" y="129794"/>
                    <a:pt x="129921" y="0"/>
                    <a:pt x="290068" y="0"/>
                  </a:cubicBezTo>
                  <a:lnTo>
                    <a:pt x="6082157" y="0"/>
                  </a:lnTo>
                  <a:lnTo>
                    <a:pt x="6082157" y="6350"/>
                  </a:lnTo>
                  <a:lnTo>
                    <a:pt x="6082157" y="0"/>
                  </a:lnTo>
                  <a:cubicBezTo>
                    <a:pt x="6242431" y="0"/>
                    <a:pt x="6372225" y="129794"/>
                    <a:pt x="6372225" y="289941"/>
                  </a:cubicBezTo>
                  <a:lnTo>
                    <a:pt x="6365875" y="289941"/>
                  </a:lnTo>
                  <a:lnTo>
                    <a:pt x="6372225" y="289941"/>
                  </a:lnTo>
                  <a:lnTo>
                    <a:pt x="6372225" y="4840224"/>
                  </a:lnTo>
                  <a:lnTo>
                    <a:pt x="6365875" y="4840224"/>
                  </a:lnTo>
                  <a:lnTo>
                    <a:pt x="6372225" y="4840224"/>
                  </a:lnTo>
                  <a:cubicBezTo>
                    <a:pt x="6372225" y="5000371"/>
                    <a:pt x="6242304" y="5130165"/>
                    <a:pt x="6082157" y="5130165"/>
                  </a:cubicBezTo>
                  <a:lnTo>
                    <a:pt x="6082157" y="5123815"/>
                  </a:lnTo>
                  <a:lnTo>
                    <a:pt x="6082157" y="5130165"/>
                  </a:lnTo>
                  <a:lnTo>
                    <a:pt x="290068" y="5130165"/>
                  </a:lnTo>
                  <a:lnTo>
                    <a:pt x="290068" y="5123815"/>
                  </a:lnTo>
                  <a:lnTo>
                    <a:pt x="290068" y="5130165"/>
                  </a:lnTo>
                  <a:cubicBezTo>
                    <a:pt x="129921" y="5130165"/>
                    <a:pt x="0" y="5000371"/>
                    <a:pt x="0" y="4840224"/>
                  </a:cubicBezTo>
                  <a:lnTo>
                    <a:pt x="0" y="289941"/>
                  </a:lnTo>
                  <a:lnTo>
                    <a:pt x="6350" y="289941"/>
                  </a:lnTo>
                  <a:lnTo>
                    <a:pt x="0" y="289941"/>
                  </a:lnTo>
                  <a:moveTo>
                    <a:pt x="12700" y="289941"/>
                  </a:moveTo>
                  <a:lnTo>
                    <a:pt x="12700" y="4840224"/>
                  </a:lnTo>
                  <a:lnTo>
                    <a:pt x="6350" y="4840224"/>
                  </a:lnTo>
                  <a:lnTo>
                    <a:pt x="12700" y="4840224"/>
                  </a:lnTo>
                  <a:cubicBezTo>
                    <a:pt x="12700" y="4993386"/>
                    <a:pt x="136906" y="5117465"/>
                    <a:pt x="290068" y="5117465"/>
                  </a:cubicBezTo>
                  <a:lnTo>
                    <a:pt x="6082157" y="5117465"/>
                  </a:lnTo>
                  <a:cubicBezTo>
                    <a:pt x="6235319" y="5117465"/>
                    <a:pt x="6359525" y="4993386"/>
                    <a:pt x="6359525" y="4840224"/>
                  </a:cubicBezTo>
                  <a:lnTo>
                    <a:pt x="6359525" y="289941"/>
                  </a:lnTo>
                  <a:cubicBezTo>
                    <a:pt x="6359525" y="136779"/>
                    <a:pt x="6235319" y="12700"/>
                    <a:pt x="6082157" y="12700"/>
                  </a:cubicBezTo>
                  <a:lnTo>
                    <a:pt x="290068" y="12700"/>
                  </a:lnTo>
                  <a:lnTo>
                    <a:pt x="290068" y="6350"/>
                  </a:lnTo>
                  <a:lnTo>
                    <a:pt x="290068" y="12700"/>
                  </a:lnTo>
                  <a:cubicBezTo>
                    <a:pt x="136906" y="12700"/>
                    <a:pt x="12700" y="136779"/>
                    <a:pt x="12700" y="289941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73048" y="2727274"/>
            <a:ext cx="709022" cy="709022"/>
            <a:chOff x="0" y="0"/>
            <a:chExt cx="945363" cy="9453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5388" cy="945388"/>
            </a:xfrm>
            <a:custGeom>
              <a:avLst/>
              <a:gdLst/>
              <a:ahLst/>
              <a:cxnLst/>
              <a:rect r="r" b="b" t="t" l="l"/>
              <a:pathLst>
                <a:path h="945388" w="945388">
                  <a:moveTo>
                    <a:pt x="0" y="472694"/>
                  </a:moveTo>
                  <a:cubicBezTo>
                    <a:pt x="0" y="211582"/>
                    <a:pt x="211582" y="0"/>
                    <a:pt x="472694" y="0"/>
                  </a:cubicBezTo>
                  <a:cubicBezTo>
                    <a:pt x="733806" y="0"/>
                    <a:pt x="945388" y="211582"/>
                    <a:pt x="945388" y="472694"/>
                  </a:cubicBezTo>
                  <a:cubicBezTo>
                    <a:pt x="945388" y="733806"/>
                    <a:pt x="733679" y="945388"/>
                    <a:pt x="472694" y="945388"/>
                  </a:cubicBezTo>
                  <a:cubicBezTo>
                    <a:pt x="211709" y="945388"/>
                    <a:pt x="0" y="733679"/>
                    <a:pt x="0" y="472694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1268016" y="2922241"/>
            <a:ext cx="318935" cy="318935"/>
          </a:xfrm>
          <a:custGeom>
            <a:avLst/>
            <a:gdLst/>
            <a:ahLst/>
            <a:cxnLst/>
            <a:rect r="r" b="b" t="t" l="l"/>
            <a:pathLst>
              <a:path h="318935" w="318935">
                <a:moveTo>
                  <a:pt x="0" y="0"/>
                </a:moveTo>
                <a:lnTo>
                  <a:pt x="318935" y="0"/>
                </a:lnTo>
                <a:lnTo>
                  <a:pt x="318935" y="318936"/>
                </a:lnTo>
                <a:lnTo>
                  <a:pt x="0" y="31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73048" y="3663105"/>
            <a:ext cx="3371555" cy="37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Adaptive Compression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3048" y="4088311"/>
            <a:ext cx="4277916" cy="198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Intelligently auto-detects file types, applying optimal compression algorithms: Brotli for text-based files and Gzip for media, maximizing efficiency.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828405" y="2476652"/>
            <a:ext cx="4779169" cy="3847652"/>
            <a:chOff x="0" y="0"/>
            <a:chExt cx="6372225" cy="5130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6359525" cy="5117465"/>
            </a:xfrm>
            <a:custGeom>
              <a:avLst/>
              <a:gdLst/>
              <a:ahLst/>
              <a:cxnLst/>
              <a:rect r="r" b="b" t="t" l="l"/>
              <a:pathLst>
                <a:path h="5117465" w="6359525">
                  <a:moveTo>
                    <a:pt x="0" y="283591"/>
                  </a:moveTo>
                  <a:cubicBezTo>
                    <a:pt x="0" y="127000"/>
                    <a:pt x="127000" y="0"/>
                    <a:pt x="283718" y="0"/>
                  </a:cubicBezTo>
                  <a:lnTo>
                    <a:pt x="6075807" y="0"/>
                  </a:lnTo>
                  <a:cubicBezTo>
                    <a:pt x="6232525" y="0"/>
                    <a:pt x="6359525" y="127000"/>
                    <a:pt x="6359525" y="283591"/>
                  </a:cubicBezTo>
                  <a:lnTo>
                    <a:pt x="6359525" y="4833874"/>
                  </a:lnTo>
                  <a:cubicBezTo>
                    <a:pt x="6359525" y="4990465"/>
                    <a:pt x="6232525" y="5117465"/>
                    <a:pt x="6075807" y="5117465"/>
                  </a:cubicBezTo>
                  <a:lnTo>
                    <a:pt x="283718" y="5117465"/>
                  </a:lnTo>
                  <a:cubicBezTo>
                    <a:pt x="127000" y="5117465"/>
                    <a:pt x="0" y="4990465"/>
                    <a:pt x="0" y="4833874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72225" cy="5130165"/>
            </a:xfrm>
            <a:custGeom>
              <a:avLst/>
              <a:gdLst/>
              <a:ahLst/>
              <a:cxnLst/>
              <a:rect r="r" b="b" t="t" l="l"/>
              <a:pathLst>
                <a:path h="5130165" w="6372225">
                  <a:moveTo>
                    <a:pt x="0" y="289941"/>
                  </a:moveTo>
                  <a:cubicBezTo>
                    <a:pt x="0" y="129794"/>
                    <a:pt x="129921" y="0"/>
                    <a:pt x="290068" y="0"/>
                  </a:cubicBezTo>
                  <a:lnTo>
                    <a:pt x="6082157" y="0"/>
                  </a:lnTo>
                  <a:lnTo>
                    <a:pt x="6082157" y="6350"/>
                  </a:lnTo>
                  <a:lnTo>
                    <a:pt x="6082157" y="0"/>
                  </a:lnTo>
                  <a:cubicBezTo>
                    <a:pt x="6242431" y="0"/>
                    <a:pt x="6372225" y="129794"/>
                    <a:pt x="6372225" y="289941"/>
                  </a:cubicBezTo>
                  <a:lnTo>
                    <a:pt x="6365875" y="289941"/>
                  </a:lnTo>
                  <a:lnTo>
                    <a:pt x="6372225" y="289941"/>
                  </a:lnTo>
                  <a:lnTo>
                    <a:pt x="6372225" y="4840224"/>
                  </a:lnTo>
                  <a:lnTo>
                    <a:pt x="6365875" y="4840224"/>
                  </a:lnTo>
                  <a:lnTo>
                    <a:pt x="6372225" y="4840224"/>
                  </a:lnTo>
                  <a:cubicBezTo>
                    <a:pt x="6372225" y="5000371"/>
                    <a:pt x="6242304" y="5130165"/>
                    <a:pt x="6082157" y="5130165"/>
                  </a:cubicBezTo>
                  <a:lnTo>
                    <a:pt x="6082157" y="5123815"/>
                  </a:lnTo>
                  <a:lnTo>
                    <a:pt x="6082157" y="5130165"/>
                  </a:lnTo>
                  <a:lnTo>
                    <a:pt x="290068" y="5130165"/>
                  </a:lnTo>
                  <a:lnTo>
                    <a:pt x="290068" y="5123815"/>
                  </a:lnTo>
                  <a:lnTo>
                    <a:pt x="290068" y="5130165"/>
                  </a:lnTo>
                  <a:cubicBezTo>
                    <a:pt x="129921" y="5130165"/>
                    <a:pt x="0" y="5000371"/>
                    <a:pt x="0" y="4840224"/>
                  </a:cubicBezTo>
                  <a:lnTo>
                    <a:pt x="0" y="289941"/>
                  </a:lnTo>
                  <a:lnTo>
                    <a:pt x="6350" y="289941"/>
                  </a:lnTo>
                  <a:lnTo>
                    <a:pt x="0" y="289941"/>
                  </a:lnTo>
                  <a:moveTo>
                    <a:pt x="12700" y="289941"/>
                  </a:moveTo>
                  <a:lnTo>
                    <a:pt x="12700" y="4840224"/>
                  </a:lnTo>
                  <a:lnTo>
                    <a:pt x="6350" y="4840224"/>
                  </a:lnTo>
                  <a:lnTo>
                    <a:pt x="12700" y="4840224"/>
                  </a:lnTo>
                  <a:cubicBezTo>
                    <a:pt x="12700" y="4993386"/>
                    <a:pt x="136906" y="5117465"/>
                    <a:pt x="290068" y="5117465"/>
                  </a:cubicBezTo>
                  <a:lnTo>
                    <a:pt x="6082157" y="5117465"/>
                  </a:lnTo>
                  <a:cubicBezTo>
                    <a:pt x="6235319" y="5117465"/>
                    <a:pt x="6359525" y="4993386"/>
                    <a:pt x="6359525" y="4840224"/>
                  </a:cubicBezTo>
                  <a:lnTo>
                    <a:pt x="6359525" y="289941"/>
                  </a:lnTo>
                  <a:cubicBezTo>
                    <a:pt x="6359525" y="136779"/>
                    <a:pt x="6235319" y="12700"/>
                    <a:pt x="6082157" y="12700"/>
                  </a:cubicBezTo>
                  <a:lnTo>
                    <a:pt x="290068" y="12700"/>
                  </a:lnTo>
                  <a:lnTo>
                    <a:pt x="290068" y="6350"/>
                  </a:lnTo>
                  <a:lnTo>
                    <a:pt x="290068" y="12700"/>
                  </a:lnTo>
                  <a:cubicBezTo>
                    <a:pt x="136906" y="12700"/>
                    <a:pt x="12700" y="136779"/>
                    <a:pt x="12700" y="289941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6079036" y="2727274"/>
            <a:ext cx="709022" cy="709022"/>
            <a:chOff x="0" y="0"/>
            <a:chExt cx="945363" cy="9453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5388" cy="945388"/>
            </a:xfrm>
            <a:custGeom>
              <a:avLst/>
              <a:gdLst/>
              <a:ahLst/>
              <a:cxnLst/>
              <a:rect r="r" b="b" t="t" l="l"/>
              <a:pathLst>
                <a:path h="945388" w="945388">
                  <a:moveTo>
                    <a:pt x="0" y="472694"/>
                  </a:moveTo>
                  <a:cubicBezTo>
                    <a:pt x="0" y="211582"/>
                    <a:pt x="211582" y="0"/>
                    <a:pt x="472694" y="0"/>
                  </a:cubicBezTo>
                  <a:cubicBezTo>
                    <a:pt x="733806" y="0"/>
                    <a:pt x="945388" y="211582"/>
                    <a:pt x="945388" y="472694"/>
                  </a:cubicBezTo>
                  <a:cubicBezTo>
                    <a:pt x="945388" y="733806"/>
                    <a:pt x="733679" y="945388"/>
                    <a:pt x="472694" y="945388"/>
                  </a:cubicBezTo>
                  <a:cubicBezTo>
                    <a:pt x="211709" y="945388"/>
                    <a:pt x="0" y="733679"/>
                    <a:pt x="0" y="472694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6274003" y="2922241"/>
            <a:ext cx="318935" cy="318935"/>
          </a:xfrm>
          <a:custGeom>
            <a:avLst/>
            <a:gdLst/>
            <a:ahLst/>
            <a:cxnLst/>
            <a:rect r="r" b="b" t="t" l="l"/>
            <a:pathLst>
              <a:path h="318935" w="318935">
                <a:moveTo>
                  <a:pt x="0" y="0"/>
                </a:moveTo>
                <a:lnTo>
                  <a:pt x="318935" y="0"/>
                </a:lnTo>
                <a:lnTo>
                  <a:pt x="318935" y="318936"/>
                </a:lnTo>
                <a:lnTo>
                  <a:pt x="0" y="31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294" r="0" b="-10294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079036" y="3663105"/>
            <a:ext cx="2971352" cy="37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Resumable Uploads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79036" y="4088311"/>
            <a:ext cx="4277916" cy="198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Ensures seamless transfers. If a connection drops, our system intelligently resumes the upload from the last successfully transferred chunk, saving time and bandwidth.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2427" y="6551114"/>
            <a:ext cx="9785147" cy="3091605"/>
            <a:chOff x="0" y="0"/>
            <a:chExt cx="13046862" cy="41221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13034136" cy="4109339"/>
            </a:xfrm>
            <a:custGeom>
              <a:avLst/>
              <a:gdLst/>
              <a:ahLst/>
              <a:cxnLst/>
              <a:rect r="r" b="b" t="t" l="l"/>
              <a:pathLst>
                <a:path h="4109339" w="13034136">
                  <a:moveTo>
                    <a:pt x="0" y="283591"/>
                  </a:moveTo>
                  <a:cubicBezTo>
                    <a:pt x="0" y="127000"/>
                    <a:pt x="127254" y="0"/>
                    <a:pt x="284226" y="0"/>
                  </a:cubicBezTo>
                  <a:lnTo>
                    <a:pt x="12749911" y="0"/>
                  </a:lnTo>
                  <a:cubicBezTo>
                    <a:pt x="12906883" y="0"/>
                    <a:pt x="13034136" y="127000"/>
                    <a:pt x="13034136" y="283591"/>
                  </a:cubicBezTo>
                  <a:lnTo>
                    <a:pt x="13034136" y="3825748"/>
                  </a:lnTo>
                  <a:cubicBezTo>
                    <a:pt x="13034136" y="3982339"/>
                    <a:pt x="12906883" y="4109339"/>
                    <a:pt x="12749911" y="4109339"/>
                  </a:cubicBezTo>
                  <a:lnTo>
                    <a:pt x="284226" y="4109339"/>
                  </a:lnTo>
                  <a:cubicBezTo>
                    <a:pt x="127254" y="4109339"/>
                    <a:pt x="0" y="3982339"/>
                    <a:pt x="0" y="3825748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046836" cy="4122039"/>
            </a:xfrm>
            <a:custGeom>
              <a:avLst/>
              <a:gdLst/>
              <a:ahLst/>
              <a:cxnLst/>
              <a:rect r="r" b="b" t="t" l="l"/>
              <a:pathLst>
                <a:path h="4122039" w="13046836">
                  <a:moveTo>
                    <a:pt x="0" y="289941"/>
                  </a:moveTo>
                  <a:cubicBezTo>
                    <a:pt x="0" y="129794"/>
                    <a:pt x="130048" y="0"/>
                    <a:pt x="290576" y="0"/>
                  </a:cubicBezTo>
                  <a:lnTo>
                    <a:pt x="12756261" y="0"/>
                  </a:lnTo>
                  <a:lnTo>
                    <a:pt x="12756261" y="6350"/>
                  </a:lnTo>
                  <a:lnTo>
                    <a:pt x="12756261" y="0"/>
                  </a:lnTo>
                  <a:cubicBezTo>
                    <a:pt x="12916789" y="0"/>
                    <a:pt x="13046836" y="129794"/>
                    <a:pt x="13046836" y="289941"/>
                  </a:cubicBezTo>
                  <a:lnTo>
                    <a:pt x="13040486" y="289941"/>
                  </a:lnTo>
                  <a:lnTo>
                    <a:pt x="13046836" y="289941"/>
                  </a:lnTo>
                  <a:lnTo>
                    <a:pt x="13046836" y="3832098"/>
                  </a:lnTo>
                  <a:lnTo>
                    <a:pt x="13040486" y="3832098"/>
                  </a:lnTo>
                  <a:lnTo>
                    <a:pt x="13046836" y="3832098"/>
                  </a:lnTo>
                  <a:cubicBezTo>
                    <a:pt x="13046836" y="3992245"/>
                    <a:pt x="12916789" y="4122039"/>
                    <a:pt x="12756261" y="4122039"/>
                  </a:cubicBezTo>
                  <a:lnTo>
                    <a:pt x="12756261" y="4115689"/>
                  </a:lnTo>
                  <a:lnTo>
                    <a:pt x="12756261" y="4122039"/>
                  </a:lnTo>
                  <a:lnTo>
                    <a:pt x="290576" y="4122039"/>
                  </a:lnTo>
                  <a:lnTo>
                    <a:pt x="290576" y="4115689"/>
                  </a:lnTo>
                  <a:lnTo>
                    <a:pt x="290576" y="4122039"/>
                  </a:lnTo>
                  <a:cubicBezTo>
                    <a:pt x="130048" y="4122166"/>
                    <a:pt x="0" y="3992372"/>
                    <a:pt x="0" y="3832098"/>
                  </a:cubicBezTo>
                  <a:lnTo>
                    <a:pt x="0" y="289941"/>
                  </a:lnTo>
                  <a:lnTo>
                    <a:pt x="6350" y="289941"/>
                  </a:lnTo>
                  <a:lnTo>
                    <a:pt x="0" y="289941"/>
                  </a:lnTo>
                  <a:moveTo>
                    <a:pt x="12700" y="289941"/>
                  </a:moveTo>
                  <a:lnTo>
                    <a:pt x="12700" y="3832098"/>
                  </a:lnTo>
                  <a:lnTo>
                    <a:pt x="6350" y="3832098"/>
                  </a:lnTo>
                  <a:lnTo>
                    <a:pt x="12700" y="3832098"/>
                  </a:lnTo>
                  <a:cubicBezTo>
                    <a:pt x="12700" y="3985260"/>
                    <a:pt x="137160" y="4109339"/>
                    <a:pt x="290576" y="4109339"/>
                  </a:cubicBezTo>
                  <a:lnTo>
                    <a:pt x="12756261" y="4109339"/>
                  </a:lnTo>
                  <a:cubicBezTo>
                    <a:pt x="12909804" y="4109339"/>
                    <a:pt x="13034136" y="3985133"/>
                    <a:pt x="13034136" y="3832098"/>
                  </a:cubicBezTo>
                  <a:lnTo>
                    <a:pt x="13034136" y="289941"/>
                  </a:lnTo>
                  <a:cubicBezTo>
                    <a:pt x="13034136" y="136779"/>
                    <a:pt x="12909677" y="12700"/>
                    <a:pt x="12756261" y="12700"/>
                  </a:cubicBezTo>
                  <a:lnTo>
                    <a:pt x="290576" y="12700"/>
                  </a:lnTo>
                  <a:lnTo>
                    <a:pt x="290576" y="6350"/>
                  </a:lnTo>
                  <a:lnTo>
                    <a:pt x="290576" y="12700"/>
                  </a:lnTo>
                  <a:cubicBezTo>
                    <a:pt x="137160" y="12700"/>
                    <a:pt x="12700" y="136906"/>
                    <a:pt x="12700" y="289941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073048" y="6801745"/>
            <a:ext cx="709022" cy="709022"/>
            <a:chOff x="0" y="0"/>
            <a:chExt cx="945363" cy="94536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45388" cy="945388"/>
            </a:xfrm>
            <a:custGeom>
              <a:avLst/>
              <a:gdLst/>
              <a:ahLst/>
              <a:cxnLst/>
              <a:rect r="r" b="b" t="t" l="l"/>
              <a:pathLst>
                <a:path h="945388" w="945388">
                  <a:moveTo>
                    <a:pt x="0" y="472694"/>
                  </a:moveTo>
                  <a:cubicBezTo>
                    <a:pt x="0" y="211582"/>
                    <a:pt x="211582" y="0"/>
                    <a:pt x="472694" y="0"/>
                  </a:cubicBezTo>
                  <a:cubicBezTo>
                    <a:pt x="733806" y="0"/>
                    <a:pt x="945388" y="211582"/>
                    <a:pt x="945388" y="472694"/>
                  </a:cubicBezTo>
                  <a:cubicBezTo>
                    <a:pt x="945388" y="733806"/>
                    <a:pt x="733679" y="945388"/>
                    <a:pt x="472694" y="945388"/>
                  </a:cubicBezTo>
                  <a:cubicBezTo>
                    <a:pt x="211709" y="945388"/>
                    <a:pt x="0" y="733679"/>
                    <a:pt x="0" y="472694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8" id="28" descr="preencoded.png"/>
          <p:cNvSpPr/>
          <p:nvPr/>
        </p:nvSpPr>
        <p:spPr>
          <a:xfrm flipH="false" flipV="false" rot="0">
            <a:off x="1268016" y="6996703"/>
            <a:ext cx="318935" cy="318935"/>
          </a:xfrm>
          <a:custGeom>
            <a:avLst/>
            <a:gdLst/>
            <a:ahLst/>
            <a:cxnLst/>
            <a:rect r="r" b="b" t="t" l="l"/>
            <a:pathLst>
              <a:path h="318935" w="318935">
                <a:moveTo>
                  <a:pt x="0" y="0"/>
                </a:moveTo>
                <a:lnTo>
                  <a:pt x="318935" y="0"/>
                </a:lnTo>
                <a:lnTo>
                  <a:pt x="318935" y="318935"/>
                </a:lnTo>
                <a:lnTo>
                  <a:pt x="0" y="318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1763" r="0" b="-11766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73048" y="7737577"/>
            <a:ext cx="2954236" cy="37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Ephemeral Storage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3048" y="8162773"/>
            <a:ext cx="9283903" cy="122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Incorporates built-in auto-expiry logic. Background cron jobs manage and purge old data, ensuring resources are efficiently utilized and data retention policies are enforced.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217890" y="0"/>
            <a:ext cx="7070110" cy="10287000"/>
            <a:chOff x="0" y="0"/>
            <a:chExt cx="9426813" cy="137160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9426813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426813">
                  <a:moveTo>
                    <a:pt x="0" y="0"/>
                  </a:moveTo>
                  <a:lnTo>
                    <a:pt x="9426813" y="0"/>
                  </a:lnTo>
                  <a:lnTo>
                    <a:pt x="9426813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95000"/>
              </a:blip>
              <a:stretch>
                <a:fillRect l="-924" t="0" r="-92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77786" y="1307897"/>
            <a:ext cx="8397030" cy="80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Implementation Roadmap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700712" y="2486768"/>
            <a:ext cx="28575" cy="6473276"/>
            <a:chOff x="0" y="0"/>
            <a:chExt cx="38100" cy="86310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8631047"/>
            </a:xfrm>
            <a:custGeom>
              <a:avLst/>
              <a:gdLst/>
              <a:ahLst/>
              <a:cxnLst/>
              <a:rect r="r" b="b" t="t" l="l"/>
              <a:pathLst>
                <a:path h="8631047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611997"/>
                  </a:lnTo>
                  <a:cubicBezTo>
                    <a:pt x="38100" y="8622538"/>
                    <a:pt x="29591" y="8631047"/>
                    <a:pt x="19050" y="8631047"/>
                  </a:cubicBezTo>
                  <a:cubicBezTo>
                    <a:pt x="8509" y="8631047"/>
                    <a:pt x="0" y="8622538"/>
                    <a:pt x="0" y="8611997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709141" y="2754516"/>
            <a:ext cx="752323" cy="28575"/>
            <a:chOff x="0" y="0"/>
            <a:chExt cx="1003097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3046" cy="38100"/>
            </a:xfrm>
            <a:custGeom>
              <a:avLst/>
              <a:gdLst/>
              <a:ahLst/>
              <a:cxnLst/>
              <a:rect r="r" b="b" t="t" l="l"/>
              <a:pathLst>
                <a:path h="38100" w="100304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3996" y="0"/>
                  </a:lnTo>
                  <a:cubicBezTo>
                    <a:pt x="994537" y="0"/>
                    <a:pt x="1003046" y="8509"/>
                    <a:pt x="1003046" y="19050"/>
                  </a:cubicBezTo>
                  <a:cubicBezTo>
                    <a:pt x="1003046" y="29591"/>
                    <a:pt x="994537" y="38100"/>
                    <a:pt x="98399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5428136" y="2482005"/>
            <a:ext cx="573729" cy="573729"/>
            <a:chOff x="0" y="0"/>
            <a:chExt cx="764972" cy="7649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752221" cy="752221"/>
            </a:xfrm>
            <a:custGeom>
              <a:avLst/>
              <a:gdLst/>
              <a:ahLst/>
              <a:cxnLst/>
              <a:rect r="r" b="b" t="t" l="l"/>
              <a:pathLst>
                <a:path h="752221" w="752221">
                  <a:moveTo>
                    <a:pt x="0" y="300990"/>
                  </a:moveTo>
                  <a:cubicBezTo>
                    <a:pt x="0" y="134747"/>
                    <a:pt x="134747" y="0"/>
                    <a:pt x="300990" y="0"/>
                  </a:cubicBezTo>
                  <a:lnTo>
                    <a:pt x="451231" y="0"/>
                  </a:lnTo>
                  <a:cubicBezTo>
                    <a:pt x="617474" y="0"/>
                    <a:pt x="752221" y="134747"/>
                    <a:pt x="752221" y="300990"/>
                  </a:cubicBezTo>
                  <a:lnTo>
                    <a:pt x="752221" y="451231"/>
                  </a:lnTo>
                  <a:cubicBezTo>
                    <a:pt x="752221" y="617474"/>
                    <a:pt x="617474" y="752221"/>
                    <a:pt x="451231" y="752221"/>
                  </a:cubicBezTo>
                  <a:lnTo>
                    <a:pt x="300990" y="752221"/>
                  </a:lnTo>
                  <a:cubicBezTo>
                    <a:pt x="134747" y="752221"/>
                    <a:pt x="0" y="617474"/>
                    <a:pt x="0" y="451231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4921" cy="764921"/>
            </a:xfrm>
            <a:custGeom>
              <a:avLst/>
              <a:gdLst/>
              <a:ahLst/>
              <a:cxnLst/>
              <a:rect r="r" b="b" t="t" l="l"/>
              <a:pathLst>
                <a:path h="764921" w="764921">
                  <a:moveTo>
                    <a:pt x="0" y="307340"/>
                  </a:moveTo>
                  <a:cubicBezTo>
                    <a:pt x="0" y="137541"/>
                    <a:pt x="137541" y="0"/>
                    <a:pt x="307340" y="0"/>
                  </a:cubicBezTo>
                  <a:lnTo>
                    <a:pt x="457581" y="0"/>
                  </a:lnTo>
                  <a:lnTo>
                    <a:pt x="457581" y="6350"/>
                  </a:lnTo>
                  <a:lnTo>
                    <a:pt x="457581" y="0"/>
                  </a:lnTo>
                  <a:cubicBezTo>
                    <a:pt x="627380" y="0"/>
                    <a:pt x="764921" y="137541"/>
                    <a:pt x="764921" y="307340"/>
                  </a:cubicBezTo>
                  <a:lnTo>
                    <a:pt x="764921" y="457581"/>
                  </a:lnTo>
                  <a:lnTo>
                    <a:pt x="758571" y="457581"/>
                  </a:lnTo>
                  <a:lnTo>
                    <a:pt x="764921" y="457581"/>
                  </a:lnTo>
                  <a:cubicBezTo>
                    <a:pt x="764921" y="627380"/>
                    <a:pt x="627380" y="764921"/>
                    <a:pt x="457581" y="764921"/>
                  </a:cubicBezTo>
                  <a:lnTo>
                    <a:pt x="457581" y="758571"/>
                  </a:lnTo>
                  <a:lnTo>
                    <a:pt x="457581" y="764921"/>
                  </a:lnTo>
                  <a:lnTo>
                    <a:pt x="307340" y="764921"/>
                  </a:lnTo>
                  <a:lnTo>
                    <a:pt x="307340" y="758571"/>
                  </a:lnTo>
                  <a:lnTo>
                    <a:pt x="307340" y="764921"/>
                  </a:lnTo>
                  <a:cubicBezTo>
                    <a:pt x="137541" y="764921"/>
                    <a:pt x="0" y="627380"/>
                    <a:pt x="0" y="457581"/>
                  </a:cubicBezTo>
                  <a:lnTo>
                    <a:pt x="0" y="307340"/>
                  </a:lnTo>
                  <a:lnTo>
                    <a:pt x="6350" y="307340"/>
                  </a:lnTo>
                  <a:lnTo>
                    <a:pt x="0" y="307340"/>
                  </a:lnTo>
                  <a:moveTo>
                    <a:pt x="12700" y="307340"/>
                  </a:moveTo>
                  <a:lnTo>
                    <a:pt x="12700" y="457581"/>
                  </a:lnTo>
                  <a:lnTo>
                    <a:pt x="6350" y="457581"/>
                  </a:lnTo>
                  <a:lnTo>
                    <a:pt x="12700" y="457581"/>
                  </a:lnTo>
                  <a:cubicBezTo>
                    <a:pt x="12700" y="620268"/>
                    <a:pt x="144653" y="752221"/>
                    <a:pt x="307340" y="752221"/>
                  </a:cubicBezTo>
                  <a:lnTo>
                    <a:pt x="457581" y="752221"/>
                  </a:lnTo>
                  <a:cubicBezTo>
                    <a:pt x="620268" y="752221"/>
                    <a:pt x="752221" y="620268"/>
                    <a:pt x="752221" y="457581"/>
                  </a:cubicBezTo>
                  <a:lnTo>
                    <a:pt x="752221" y="307340"/>
                  </a:lnTo>
                  <a:lnTo>
                    <a:pt x="758571" y="307340"/>
                  </a:lnTo>
                  <a:lnTo>
                    <a:pt x="752221" y="307340"/>
                  </a:lnTo>
                  <a:cubicBezTo>
                    <a:pt x="752221" y="144653"/>
                    <a:pt x="620395" y="12700"/>
                    <a:pt x="457581" y="12700"/>
                  </a:cubicBezTo>
                  <a:lnTo>
                    <a:pt x="307340" y="12700"/>
                  </a:lnTo>
                  <a:lnTo>
                    <a:pt x="307340" y="6350"/>
                  </a:lnTo>
                  <a:lnTo>
                    <a:pt x="307340" y="12700"/>
                  </a:lnTo>
                  <a:cubicBezTo>
                    <a:pt x="144653" y="12700"/>
                    <a:pt x="12700" y="144653"/>
                    <a:pt x="12700" y="30734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5526881" y="2590876"/>
            <a:ext cx="376085" cy="41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5766" y="2572941"/>
            <a:ext cx="3135211" cy="39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2437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Phase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7786" y="3020016"/>
            <a:ext cx="3583191" cy="170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Core Setup (React/Node/SQLite) – Establishing the foundational environment.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968527" y="4259313"/>
            <a:ext cx="752323" cy="28575"/>
            <a:chOff x="0" y="0"/>
            <a:chExt cx="1003097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03046" cy="38100"/>
            </a:xfrm>
            <a:custGeom>
              <a:avLst/>
              <a:gdLst/>
              <a:ahLst/>
              <a:cxnLst/>
              <a:rect r="r" b="b" t="t" l="l"/>
              <a:pathLst>
                <a:path h="38100" w="100304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3996" y="0"/>
                  </a:lnTo>
                  <a:cubicBezTo>
                    <a:pt x="994537" y="0"/>
                    <a:pt x="1003046" y="8509"/>
                    <a:pt x="1003046" y="19050"/>
                  </a:cubicBezTo>
                  <a:cubicBezTo>
                    <a:pt x="1003046" y="29591"/>
                    <a:pt x="994537" y="38100"/>
                    <a:pt x="98399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5428136" y="3986803"/>
            <a:ext cx="573729" cy="573729"/>
            <a:chOff x="0" y="0"/>
            <a:chExt cx="764972" cy="7649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52221" cy="752221"/>
            </a:xfrm>
            <a:custGeom>
              <a:avLst/>
              <a:gdLst/>
              <a:ahLst/>
              <a:cxnLst/>
              <a:rect r="r" b="b" t="t" l="l"/>
              <a:pathLst>
                <a:path h="752221" w="752221">
                  <a:moveTo>
                    <a:pt x="0" y="300990"/>
                  </a:moveTo>
                  <a:cubicBezTo>
                    <a:pt x="0" y="134747"/>
                    <a:pt x="134747" y="0"/>
                    <a:pt x="300990" y="0"/>
                  </a:cubicBezTo>
                  <a:lnTo>
                    <a:pt x="451231" y="0"/>
                  </a:lnTo>
                  <a:cubicBezTo>
                    <a:pt x="617474" y="0"/>
                    <a:pt x="752221" y="134747"/>
                    <a:pt x="752221" y="300990"/>
                  </a:cubicBezTo>
                  <a:lnTo>
                    <a:pt x="752221" y="451231"/>
                  </a:lnTo>
                  <a:cubicBezTo>
                    <a:pt x="752221" y="617474"/>
                    <a:pt x="617474" y="752221"/>
                    <a:pt x="451231" y="752221"/>
                  </a:cubicBezTo>
                  <a:lnTo>
                    <a:pt x="300990" y="752221"/>
                  </a:lnTo>
                  <a:cubicBezTo>
                    <a:pt x="134747" y="752221"/>
                    <a:pt x="0" y="617474"/>
                    <a:pt x="0" y="451231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4921" cy="764921"/>
            </a:xfrm>
            <a:custGeom>
              <a:avLst/>
              <a:gdLst/>
              <a:ahLst/>
              <a:cxnLst/>
              <a:rect r="r" b="b" t="t" l="l"/>
              <a:pathLst>
                <a:path h="764921" w="764921">
                  <a:moveTo>
                    <a:pt x="0" y="307340"/>
                  </a:moveTo>
                  <a:cubicBezTo>
                    <a:pt x="0" y="137541"/>
                    <a:pt x="137541" y="0"/>
                    <a:pt x="307340" y="0"/>
                  </a:cubicBezTo>
                  <a:lnTo>
                    <a:pt x="457581" y="0"/>
                  </a:lnTo>
                  <a:lnTo>
                    <a:pt x="457581" y="6350"/>
                  </a:lnTo>
                  <a:lnTo>
                    <a:pt x="457581" y="0"/>
                  </a:lnTo>
                  <a:cubicBezTo>
                    <a:pt x="627380" y="0"/>
                    <a:pt x="764921" y="137541"/>
                    <a:pt x="764921" y="307340"/>
                  </a:cubicBezTo>
                  <a:lnTo>
                    <a:pt x="764921" y="457581"/>
                  </a:lnTo>
                  <a:lnTo>
                    <a:pt x="758571" y="457581"/>
                  </a:lnTo>
                  <a:lnTo>
                    <a:pt x="764921" y="457581"/>
                  </a:lnTo>
                  <a:cubicBezTo>
                    <a:pt x="764921" y="627380"/>
                    <a:pt x="627380" y="764921"/>
                    <a:pt x="457581" y="764921"/>
                  </a:cubicBezTo>
                  <a:lnTo>
                    <a:pt x="457581" y="758571"/>
                  </a:lnTo>
                  <a:lnTo>
                    <a:pt x="457581" y="764921"/>
                  </a:lnTo>
                  <a:lnTo>
                    <a:pt x="307340" y="764921"/>
                  </a:lnTo>
                  <a:lnTo>
                    <a:pt x="307340" y="758571"/>
                  </a:lnTo>
                  <a:lnTo>
                    <a:pt x="307340" y="764921"/>
                  </a:lnTo>
                  <a:cubicBezTo>
                    <a:pt x="137541" y="764921"/>
                    <a:pt x="0" y="627380"/>
                    <a:pt x="0" y="457581"/>
                  </a:cubicBezTo>
                  <a:lnTo>
                    <a:pt x="0" y="307340"/>
                  </a:lnTo>
                  <a:lnTo>
                    <a:pt x="6350" y="307340"/>
                  </a:lnTo>
                  <a:lnTo>
                    <a:pt x="0" y="307340"/>
                  </a:lnTo>
                  <a:moveTo>
                    <a:pt x="12700" y="307340"/>
                  </a:moveTo>
                  <a:lnTo>
                    <a:pt x="12700" y="457581"/>
                  </a:lnTo>
                  <a:lnTo>
                    <a:pt x="6350" y="457581"/>
                  </a:lnTo>
                  <a:lnTo>
                    <a:pt x="12700" y="457581"/>
                  </a:lnTo>
                  <a:cubicBezTo>
                    <a:pt x="12700" y="620268"/>
                    <a:pt x="144653" y="752221"/>
                    <a:pt x="307340" y="752221"/>
                  </a:cubicBezTo>
                  <a:lnTo>
                    <a:pt x="457581" y="752221"/>
                  </a:lnTo>
                  <a:cubicBezTo>
                    <a:pt x="620268" y="752221"/>
                    <a:pt x="752221" y="620268"/>
                    <a:pt x="752221" y="457581"/>
                  </a:cubicBezTo>
                  <a:lnTo>
                    <a:pt x="752221" y="307340"/>
                  </a:lnTo>
                  <a:lnTo>
                    <a:pt x="758571" y="307340"/>
                  </a:lnTo>
                  <a:lnTo>
                    <a:pt x="752221" y="307340"/>
                  </a:lnTo>
                  <a:cubicBezTo>
                    <a:pt x="752221" y="144653"/>
                    <a:pt x="620395" y="12700"/>
                    <a:pt x="457581" y="12700"/>
                  </a:cubicBezTo>
                  <a:lnTo>
                    <a:pt x="307340" y="12700"/>
                  </a:lnTo>
                  <a:lnTo>
                    <a:pt x="307340" y="6350"/>
                  </a:lnTo>
                  <a:lnTo>
                    <a:pt x="307340" y="12700"/>
                  </a:lnTo>
                  <a:cubicBezTo>
                    <a:pt x="144653" y="12700"/>
                    <a:pt x="12700" y="144653"/>
                    <a:pt x="12700" y="30734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5526881" y="4095674"/>
            <a:ext cx="376085" cy="41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69023" y="4077738"/>
            <a:ext cx="3135211" cy="39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Phase 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69023" y="4524823"/>
            <a:ext cx="3583191" cy="170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Logic Implementation (Compression -&gt; Encryption pipeline) – Developing the core secure transfer mechanisms.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709141" y="5626741"/>
            <a:ext cx="752323" cy="28575"/>
            <a:chOff x="0" y="0"/>
            <a:chExt cx="1003097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03046" cy="38100"/>
            </a:xfrm>
            <a:custGeom>
              <a:avLst/>
              <a:gdLst/>
              <a:ahLst/>
              <a:cxnLst/>
              <a:rect r="r" b="b" t="t" l="l"/>
              <a:pathLst>
                <a:path h="38100" w="100304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3996" y="0"/>
                  </a:lnTo>
                  <a:cubicBezTo>
                    <a:pt x="994537" y="0"/>
                    <a:pt x="1003046" y="8509"/>
                    <a:pt x="1003046" y="19050"/>
                  </a:cubicBezTo>
                  <a:cubicBezTo>
                    <a:pt x="1003046" y="29591"/>
                    <a:pt x="994537" y="38100"/>
                    <a:pt x="98399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5428136" y="5354241"/>
            <a:ext cx="573729" cy="573729"/>
            <a:chOff x="0" y="0"/>
            <a:chExt cx="764972" cy="7649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752221" cy="752221"/>
            </a:xfrm>
            <a:custGeom>
              <a:avLst/>
              <a:gdLst/>
              <a:ahLst/>
              <a:cxnLst/>
              <a:rect r="r" b="b" t="t" l="l"/>
              <a:pathLst>
                <a:path h="752221" w="752221">
                  <a:moveTo>
                    <a:pt x="0" y="300990"/>
                  </a:moveTo>
                  <a:cubicBezTo>
                    <a:pt x="0" y="134747"/>
                    <a:pt x="134747" y="0"/>
                    <a:pt x="300990" y="0"/>
                  </a:cubicBezTo>
                  <a:lnTo>
                    <a:pt x="451231" y="0"/>
                  </a:lnTo>
                  <a:cubicBezTo>
                    <a:pt x="617474" y="0"/>
                    <a:pt x="752221" y="134747"/>
                    <a:pt x="752221" y="300990"/>
                  </a:cubicBezTo>
                  <a:lnTo>
                    <a:pt x="752221" y="451231"/>
                  </a:lnTo>
                  <a:cubicBezTo>
                    <a:pt x="752221" y="617474"/>
                    <a:pt x="617474" y="752221"/>
                    <a:pt x="451231" y="752221"/>
                  </a:cubicBezTo>
                  <a:lnTo>
                    <a:pt x="300990" y="752221"/>
                  </a:lnTo>
                  <a:cubicBezTo>
                    <a:pt x="134747" y="752221"/>
                    <a:pt x="0" y="617474"/>
                    <a:pt x="0" y="451231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4921" cy="764921"/>
            </a:xfrm>
            <a:custGeom>
              <a:avLst/>
              <a:gdLst/>
              <a:ahLst/>
              <a:cxnLst/>
              <a:rect r="r" b="b" t="t" l="l"/>
              <a:pathLst>
                <a:path h="764921" w="764921">
                  <a:moveTo>
                    <a:pt x="0" y="307340"/>
                  </a:moveTo>
                  <a:cubicBezTo>
                    <a:pt x="0" y="137541"/>
                    <a:pt x="137541" y="0"/>
                    <a:pt x="307340" y="0"/>
                  </a:cubicBezTo>
                  <a:lnTo>
                    <a:pt x="457581" y="0"/>
                  </a:lnTo>
                  <a:lnTo>
                    <a:pt x="457581" y="6350"/>
                  </a:lnTo>
                  <a:lnTo>
                    <a:pt x="457581" y="0"/>
                  </a:lnTo>
                  <a:cubicBezTo>
                    <a:pt x="627380" y="0"/>
                    <a:pt x="764921" y="137541"/>
                    <a:pt x="764921" y="307340"/>
                  </a:cubicBezTo>
                  <a:lnTo>
                    <a:pt x="764921" y="457581"/>
                  </a:lnTo>
                  <a:lnTo>
                    <a:pt x="758571" y="457581"/>
                  </a:lnTo>
                  <a:lnTo>
                    <a:pt x="764921" y="457581"/>
                  </a:lnTo>
                  <a:cubicBezTo>
                    <a:pt x="764921" y="627380"/>
                    <a:pt x="627380" y="764921"/>
                    <a:pt x="457581" y="764921"/>
                  </a:cubicBezTo>
                  <a:lnTo>
                    <a:pt x="457581" y="758571"/>
                  </a:lnTo>
                  <a:lnTo>
                    <a:pt x="457581" y="764921"/>
                  </a:lnTo>
                  <a:lnTo>
                    <a:pt x="307340" y="764921"/>
                  </a:lnTo>
                  <a:lnTo>
                    <a:pt x="307340" y="758571"/>
                  </a:lnTo>
                  <a:lnTo>
                    <a:pt x="307340" y="764921"/>
                  </a:lnTo>
                  <a:cubicBezTo>
                    <a:pt x="137541" y="764921"/>
                    <a:pt x="0" y="627380"/>
                    <a:pt x="0" y="457581"/>
                  </a:cubicBezTo>
                  <a:lnTo>
                    <a:pt x="0" y="307340"/>
                  </a:lnTo>
                  <a:lnTo>
                    <a:pt x="6350" y="307340"/>
                  </a:lnTo>
                  <a:lnTo>
                    <a:pt x="0" y="307340"/>
                  </a:lnTo>
                  <a:moveTo>
                    <a:pt x="12700" y="307340"/>
                  </a:moveTo>
                  <a:lnTo>
                    <a:pt x="12700" y="457581"/>
                  </a:lnTo>
                  <a:lnTo>
                    <a:pt x="6350" y="457581"/>
                  </a:lnTo>
                  <a:lnTo>
                    <a:pt x="12700" y="457581"/>
                  </a:lnTo>
                  <a:cubicBezTo>
                    <a:pt x="12700" y="620268"/>
                    <a:pt x="144653" y="752221"/>
                    <a:pt x="307340" y="752221"/>
                  </a:cubicBezTo>
                  <a:lnTo>
                    <a:pt x="457581" y="752221"/>
                  </a:lnTo>
                  <a:cubicBezTo>
                    <a:pt x="620268" y="752221"/>
                    <a:pt x="752221" y="620268"/>
                    <a:pt x="752221" y="457581"/>
                  </a:cubicBezTo>
                  <a:lnTo>
                    <a:pt x="752221" y="307340"/>
                  </a:lnTo>
                  <a:lnTo>
                    <a:pt x="758571" y="307340"/>
                  </a:lnTo>
                  <a:lnTo>
                    <a:pt x="752221" y="307340"/>
                  </a:lnTo>
                  <a:cubicBezTo>
                    <a:pt x="752221" y="144653"/>
                    <a:pt x="620395" y="12700"/>
                    <a:pt x="457581" y="12700"/>
                  </a:cubicBezTo>
                  <a:lnTo>
                    <a:pt x="307340" y="12700"/>
                  </a:lnTo>
                  <a:lnTo>
                    <a:pt x="307340" y="6350"/>
                  </a:lnTo>
                  <a:lnTo>
                    <a:pt x="307340" y="12700"/>
                  </a:lnTo>
                  <a:cubicBezTo>
                    <a:pt x="144653" y="12700"/>
                    <a:pt x="12700" y="144653"/>
                    <a:pt x="12700" y="30734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5526881" y="5463111"/>
            <a:ext cx="376085" cy="41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5766" y="5445176"/>
            <a:ext cx="3135211" cy="39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2437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Phase 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7786" y="5892251"/>
            <a:ext cx="3583191" cy="129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API Integration (Streaming endpoints) – Building robust interfaces for data flow.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5968527" y="6994322"/>
            <a:ext cx="752323" cy="28575"/>
            <a:chOff x="0" y="0"/>
            <a:chExt cx="1003097" cy="38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03046" cy="38100"/>
            </a:xfrm>
            <a:custGeom>
              <a:avLst/>
              <a:gdLst/>
              <a:ahLst/>
              <a:cxnLst/>
              <a:rect r="r" b="b" t="t" l="l"/>
              <a:pathLst>
                <a:path h="38100" w="100304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3996" y="0"/>
                  </a:lnTo>
                  <a:cubicBezTo>
                    <a:pt x="994537" y="0"/>
                    <a:pt x="1003046" y="8509"/>
                    <a:pt x="1003046" y="19050"/>
                  </a:cubicBezTo>
                  <a:cubicBezTo>
                    <a:pt x="1003046" y="29591"/>
                    <a:pt x="994537" y="38100"/>
                    <a:pt x="98399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5428136" y="6721821"/>
            <a:ext cx="573729" cy="573729"/>
            <a:chOff x="0" y="0"/>
            <a:chExt cx="764972" cy="76497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752221" cy="752221"/>
            </a:xfrm>
            <a:custGeom>
              <a:avLst/>
              <a:gdLst/>
              <a:ahLst/>
              <a:cxnLst/>
              <a:rect r="r" b="b" t="t" l="l"/>
              <a:pathLst>
                <a:path h="752221" w="752221">
                  <a:moveTo>
                    <a:pt x="0" y="300990"/>
                  </a:moveTo>
                  <a:cubicBezTo>
                    <a:pt x="0" y="134747"/>
                    <a:pt x="134747" y="0"/>
                    <a:pt x="300990" y="0"/>
                  </a:cubicBezTo>
                  <a:lnTo>
                    <a:pt x="451231" y="0"/>
                  </a:lnTo>
                  <a:cubicBezTo>
                    <a:pt x="617474" y="0"/>
                    <a:pt x="752221" y="134747"/>
                    <a:pt x="752221" y="300990"/>
                  </a:cubicBezTo>
                  <a:lnTo>
                    <a:pt x="752221" y="451231"/>
                  </a:lnTo>
                  <a:cubicBezTo>
                    <a:pt x="752221" y="617474"/>
                    <a:pt x="617474" y="752221"/>
                    <a:pt x="451231" y="752221"/>
                  </a:cubicBezTo>
                  <a:lnTo>
                    <a:pt x="300990" y="752221"/>
                  </a:lnTo>
                  <a:cubicBezTo>
                    <a:pt x="134747" y="752221"/>
                    <a:pt x="0" y="617474"/>
                    <a:pt x="0" y="451231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64921" cy="764921"/>
            </a:xfrm>
            <a:custGeom>
              <a:avLst/>
              <a:gdLst/>
              <a:ahLst/>
              <a:cxnLst/>
              <a:rect r="r" b="b" t="t" l="l"/>
              <a:pathLst>
                <a:path h="764921" w="764921">
                  <a:moveTo>
                    <a:pt x="0" y="307340"/>
                  </a:moveTo>
                  <a:cubicBezTo>
                    <a:pt x="0" y="137541"/>
                    <a:pt x="137541" y="0"/>
                    <a:pt x="307340" y="0"/>
                  </a:cubicBezTo>
                  <a:lnTo>
                    <a:pt x="457581" y="0"/>
                  </a:lnTo>
                  <a:lnTo>
                    <a:pt x="457581" y="6350"/>
                  </a:lnTo>
                  <a:lnTo>
                    <a:pt x="457581" y="0"/>
                  </a:lnTo>
                  <a:cubicBezTo>
                    <a:pt x="627380" y="0"/>
                    <a:pt x="764921" y="137541"/>
                    <a:pt x="764921" y="307340"/>
                  </a:cubicBezTo>
                  <a:lnTo>
                    <a:pt x="764921" y="457581"/>
                  </a:lnTo>
                  <a:lnTo>
                    <a:pt x="758571" y="457581"/>
                  </a:lnTo>
                  <a:lnTo>
                    <a:pt x="764921" y="457581"/>
                  </a:lnTo>
                  <a:cubicBezTo>
                    <a:pt x="764921" y="627380"/>
                    <a:pt x="627380" y="764921"/>
                    <a:pt x="457581" y="764921"/>
                  </a:cubicBezTo>
                  <a:lnTo>
                    <a:pt x="457581" y="758571"/>
                  </a:lnTo>
                  <a:lnTo>
                    <a:pt x="457581" y="764921"/>
                  </a:lnTo>
                  <a:lnTo>
                    <a:pt x="307340" y="764921"/>
                  </a:lnTo>
                  <a:lnTo>
                    <a:pt x="307340" y="758571"/>
                  </a:lnTo>
                  <a:lnTo>
                    <a:pt x="307340" y="764921"/>
                  </a:lnTo>
                  <a:cubicBezTo>
                    <a:pt x="137541" y="764921"/>
                    <a:pt x="0" y="627380"/>
                    <a:pt x="0" y="457581"/>
                  </a:cubicBezTo>
                  <a:lnTo>
                    <a:pt x="0" y="307340"/>
                  </a:lnTo>
                  <a:lnTo>
                    <a:pt x="6350" y="307340"/>
                  </a:lnTo>
                  <a:lnTo>
                    <a:pt x="0" y="307340"/>
                  </a:lnTo>
                  <a:moveTo>
                    <a:pt x="12700" y="307340"/>
                  </a:moveTo>
                  <a:lnTo>
                    <a:pt x="12700" y="457581"/>
                  </a:lnTo>
                  <a:lnTo>
                    <a:pt x="6350" y="457581"/>
                  </a:lnTo>
                  <a:lnTo>
                    <a:pt x="12700" y="457581"/>
                  </a:lnTo>
                  <a:cubicBezTo>
                    <a:pt x="12700" y="620268"/>
                    <a:pt x="144653" y="752221"/>
                    <a:pt x="307340" y="752221"/>
                  </a:cubicBezTo>
                  <a:lnTo>
                    <a:pt x="457581" y="752221"/>
                  </a:lnTo>
                  <a:cubicBezTo>
                    <a:pt x="620268" y="752221"/>
                    <a:pt x="752221" y="620268"/>
                    <a:pt x="752221" y="457581"/>
                  </a:cubicBezTo>
                  <a:lnTo>
                    <a:pt x="752221" y="307340"/>
                  </a:lnTo>
                  <a:lnTo>
                    <a:pt x="758571" y="307340"/>
                  </a:lnTo>
                  <a:lnTo>
                    <a:pt x="752221" y="307340"/>
                  </a:lnTo>
                  <a:cubicBezTo>
                    <a:pt x="752221" y="144653"/>
                    <a:pt x="620395" y="12700"/>
                    <a:pt x="457581" y="12700"/>
                  </a:cubicBezTo>
                  <a:lnTo>
                    <a:pt x="307340" y="12700"/>
                  </a:lnTo>
                  <a:lnTo>
                    <a:pt x="307340" y="6350"/>
                  </a:lnTo>
                  <a:lnTo>
                    <a:pt x="307340" y="12700"/>
                  </a:lnTo>
                  <a:cubicBezTo>
                    <a:pt x="144653" y="12700"/>
                    <a:pt x="12700" y="144653"/>
                    <a:pt x="12700" y="30734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8" id="38"/>
          <p:cNvSpPr txBox="true"/>
          <p:nvPr/>
        </p:nvSpPr>
        <p:spPr>
          <a:xfrm rot="0">
            <a:off x="5526881" y="6830692"/>
            <a:ext cx="376085" cy="41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969023" y="6812756"/>
            <a:ext cx="3135211" cy="39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Phase 4 &amp; 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69023" y="7259841"/>
            <a:ext cx="3583191" cy="170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UI/UX Design and Testing/Deployment – Refining user experience and ensuring system integrity before launch.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DAG9Ai8_bk8</dc:identifier>
  <dcterms:modified xsi:type="dcterms:W3CDTF">2011-08-01T06:04:30Z</dcterms:modified>
  <cp:revision>1</cp:revision>
  <dc:title>AlgosQuest-2025-Secure-Data-Transfer-Protocol.pptx</dc:title>
</cp:coreProperties>
</file>